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23.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21.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_rels/notesSlide12.xml.rels" ContentType="application/vnd.openxmlformats-package.relationships+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3.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24.gif" ContentType="image/gif"/>
  <Override PartName="/ppt/media/image16.png" ContentType="image/png"/>
  <Override PartName="/ppt/media/image15.png" ContentType="image/png"/>
  <Override PartName="/ppt/media/image1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41.png" ContentType="image/png"/>
  <Override PartName="/ppt/media/image12.png" ContentType="image/png"/>
  <Override PartName="/ppt/media/image49.png" ContentType="image/png"/>
  <Override PartName="/ppt/media/image13.png" ContentType="image/png"/>
  <Override PartName="/ppt/media/image37.png" ContentType="image/png"/>
  <Override PartName="/ppt/media/image40.png" ContentType="image/png"/>
  <Override PartName="/ppt/media/image30.png" ContentType="image/png"/>
  <Override PartName="/ppt/media/image38.png" ContentType="image/png"/>
  <Override PartName="/ppt/media/image8.jpeg" ContentType="image/jpeg"/>
  <Override PartName="/ppt/media/image42.png" ContentType="image/png"/>
  <Override PartName="/ppt/media/image43.png" ContentType="image/png"/>
  <Override PartName="/ppt/media/image44.png" ContentType="image/png"/>
  <Override PartName="/ppt/media/image45.png" ContentType="image/png"/>
  <Override PartName="/ppt/media/image47.png" ContentType="image/png"/>
  <Override PartName="/ppt/media/image10.png" ContentType="image/png"/>
  <Override PartName="/ppt/media/image46.png" ContentType="image/png"/>
  <Override PartName="/ppt/media/image48.png" ContentType="image/png"/>
  <Override PartName="/ppt/media/image11.png" ContentType="image/png"/>
  <Override PartName="/ppt/media/image39.png" ContentType="image/png"/>
  <Override PartName="/ppt/media/image9.png" ContentType="image/png"/>
  <Override PartName="/ppt/media/image18.png" ContentType="image/png"/>
  <Override PartName="/ppt/media/image20.png" ContentType="image/png"/>
  <Override PartName="/ppt/media/image28.png" ContentType="image/png"/>
  <Override PartName="/ppt/media/image7.jpeg" ContentType="image/jpe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ru-RU" sz="4400" spc="-1" strike="noStrike">
                <a:latin typeface="Arial"/>
              </a:rPr>
              <a:t>Для перемещения страницы щёлкните мышью</a:t>
            </a:r>
            <a:endParaRPr b="0" lang="ru-RU" sz="4400" spc="-1" strike="noStrike">
              <a:latin typeface="Arial"/>
            </a:endParaRPr>
          </a:p>
        </p:txBody>
      </p:sp>
      <p:sp>
        <p:nvSpPr>
          <p:cNvPr id="115" name="PlaceHolder 2"/>
          <p:cNvSpPr>
            <a:spLocks noGrp="1"/>
          </p:cNvSpPr>
          <p:nvPr>
            <p:ph type="body"/>
          </p:nvPr>
        </p:nvSpPr>
        <p:spPr>
          <a:xfrm>
            <a:off x="756000" y="5078520"/>
            <a:ext cx="6047640" cy="4811040"/>
          </a:xfrm>
          <a:prstGeom prst="rect">
            <a:avLst/>
          </a:prstGeom>
        </p:spPr>
        <p:txBody>
          <a:bodyPr lIns="0" rIns="0" tIns="0" bIns="0">
            <a:noAutofit/>
          </a:bodyPr>
          <a:p>
            <a:r>
              <a:rPr b="0" lang="ru-RU" sz="2000" spc="-1" strike="noStrike">
                <a:latin typeface="Arial"/>
              </a:rPr>
              <a:t>Для правки формата примечаний щёлкните мышью</a:t>
            </a:r>
            <a:endParaRPr b="0" lang="ru-RU" sz="2000" spc="-1" strike="noStrike">
              <a:latin typeface="Arial"/>
            </a:endParaRPr>
          </a:p>
        </p:txBody>
      </p:sp>
      <p:sp>
        <p:nvSpPr>
          <p:cNvPr id="116" name="PlaceHolder 3"/>
          <p:cNvSpPr>
            <a:spLocks noGrp="1"/>
          </p:cNvSpPr>
          <p:nvPr>
            <p:ph type="hdr"/>
          </p:nvPr>
        </p:nvSpPr>
        <p:spPr>
          <a:xfrm>
            <a:off x="0" y="0"/>
            <a:ext cx="3280680" cy="534240"/>
          </a:xfrm>
          <a:prstGeom prst="rect">
            <a:avLst/>
          </a:prstGeom>
        </p:spPr>
        <p:txBody>
          <a:bodyPr lIns="0" rIns="0" tIns="0" bIns="0">
            <a:noAutofit/>
          </a:bodyPr>
          <a:p>
            <a:r>
              <a:rPr b="0" lang="ru-RU" sz="1400" spc="-1" strike="noStrike">
                <a:latin typeface="Times New Roman"/>
              </a:rPr>
              <a:t>&lt;верхний колонтитул&gt;</a:t>
            </a:r>
            <a:endParaRPr b="0" lang="ru-RU" sz="1400" spc="-1" strike="noStrike">
              <a:latin typeface="Times New Roman"/>
            </a:endParaRPr>
          </a:p>
        </p:txBody>
      </p:sp>
      <p:sp>
        <p:nvSpPr>
          <p:cNvPr id="117" name="PlaceHolder 4"/>
          <p:cNvSpPr>
            <a:spLocks noGrp="1"/>
          </p:cNvSpPr>
          <p:nvPr>
            <p:ph type="dt"/>
          </p:nvPr>
        </p:nvSpPr>
        <p:spPr>
          <a:xfrm>
            <a:off x="4278960" y="0"/>
            <a:ext cx="3280680" cy="534240"/>
          </a:xfrm>
          <a:prstGeom prst="rect">
            <a:avLst/>
          </a:prstGeom>
        </p:spPr>
        <p:txBody>
          <a:bodyPr lIns="0" rIns="0" tIns="0" bIns="0">
            <a:noAutofit/>
          </a:bodyPr>
          <a:p>
            <a:pPr algn="r"/>
            <a:r>
              <a:rPr b="0" lang="ru-RU" sz="1400" spc="-1" strike="noStrike">
                <a:latin typeface="Times New Roman"/>
              </a:rPr>
              <a:t>&lt;дата/время&gt;</a:t>
            </a:r>
            <a:endParaRPr b="0" lang="ru-RU" sz="1400" spc="-1" strike="noStrike">
              <a:latin typeface="Times New Roman"/>
            </a:endParaRPr>
          </a:p>
        </p:txBody>
      </p:sp>
      <p:sp>
        <p:nvSpPr>
          <p:cNvPr id="118" name="PlaceHolder 5"/>
          <p:cNvSpPr>
            <a:spLocks noGrp="1"/>
          </p:cNvSpPr>
          <p:nvPr>
            <p:ph type="ftr"/>
          </p:nvPr>
        </p:nvSpPr>
        <p:spPr>
          <a:xfrm>
            <a:off x="0" y="10157400"/>
            <a:ext cx="3280680" cy="534240"/>
          </a:xfrm>
          <a:prstGeom prst="rect">
            <a:avLst/>
          </a:prstGeom>
        </p:spPr>
        <p:txBody>
          <a:bodyPr lIns="0" rIns="0" tIns="0" bIns="0" anchor="b">
            <a:noAutofit/>
          </a:bodyPr>
          <a:p>
            <a:r>
              <a:rPr b="0" lang="ru-RU" sz="1400" spc="-1" strike="noStrike">
                <a:latin typeface="Times New Roman"/>
              </a:rPr>
              <a:t>&lt;нижний колонтитул&gt;</a:t>
            </a:r>
            <a:endParaRPr b="0" lang="ru-RU" sz="1400" spc="-1" strike="noStrike">
              <a:latin typeface="Times New Roman"/>
            </a:endParaRPr>
          </a:p>
        </p:txBody>
      </p:sp>
      <p:sp>
        <p:nvSpPr>
          <p:cNvPr id="11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A8323999-CDA2-49AB-8F06-18B16F5D9DCA}" type="slidenum">
              <a:rPr b="0" lang="ru-RU" sz="1400" spc="-1" strike="noStrike">
                <a:latin typeface="Times New Roman"/>
              </a:rPr>
              <a:t>&lt;номер&gt;</a:t>
            </a:fld>
            <a:endParaRPr b="0" lang="ru-R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685800" y="1143000"/>
            <a:ext cx="5485680" cy="3085560"/>
          </a:xfrm>
          <a:prstGeom prst="rect">
            <a:avLst/>
          </a:prstGeom>
        </p:spPr>
      </p:sp>
      <p:sp>
        <p:nvSpPr>
          <p:cNvPr id="270" name="PlaceHolder 2"/>
          <p:cNvSpPr>
            <a:spLocks noGrp="1"/>
          </p:cNvSpPr>
          <p:nvPr>
            <p:ph type="body"/>
          </p:nvPr>
        </p:nvSpPr>
        <p:spPr>
          <a:xfrm>
            <a:off x="685800" y="4400640"/>
            <a:ext cx="5485680" cy="3600000"/>
          </a:xfrm>
          <a:prstGeom prst="rect">
            <a:avLst/>
          </a:prstGeom>
        </p:spPr>
        <p:txBody>
          <a:bodyPr lIns="0" rIns="0" tIns="0" bIns="0">
            <a:noAutofit/>
          </a:bodyPr>
          <a:p>
            <a:endParaRPr b="0" lang="ru-RU" sz="2000" spc="-1" strike="noStrike">
              <a:latin typeface="Arial"/>
            </a:endParaRPr>
          </a:p>
        </p:txBody>
      </p:sp>
      <p:sp>
        <p:nvSpPr>
          <p:cNvPr id="2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B000532B-9589-4975-AB47-3F4F8CCCE6A7}"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85800" y="1143000"/>
            <a:ext cx="5485680" cy="3085560"/>
          </a:xfrm>
          <a:prstGeom prst="rect">
            <a:avLst/>
          </a:prstGeom>
        </p:spPr>
      </p:sp>
      <p:sp>
        <p:nvSpPr>
          <p:cNvPr id="283" name="PlaceHolder 2"/>
          <p:cNvSpPr>
            <a:spLocks noGrp="1"/>
          </p:cNvSpPr>
          <p:nvPr>
            <p:ph type="body"/>
          </p:nvPr>
        </p:nvSpPr>
        <p:spPr>
          <a:xfrm>
            <a:off x="685800" y="4400640"/>
            <a:ext cx="5485680" cy="3600000"/>
          </a:xfrm>
          <a:prstGeom prst="rect">
            <a:avLst/>
          </a:prstGeom>
        </p:spPr>
        <p:txBody>
          <a:bodyPr lIns="0" rIns="0" tIns="0" bIns="0">
            <a:noAutofit/>
          </a:bodyPr>
          <a:p>
            <a:endParaRPr b="0" lang="ru-RU" sz="2000" spc="-1" strike="noStrike">
              <a:latin typeface="Arial"/>
            </a:endParaRPr>
          </a:p>
        </p:txBody>
      </p:sp>
      <p:sp>
        <p:nvSpPr>
          <p:cNvPr id="28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3D91D154-EEF5-458F-A772-D8651F19F63F}"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286" name="PlaceHolder 2"/>
          <p:cNvSpPr>
            <a:spLocks noGrp="1"/>
          </p:cNvSpPr>
          <p:nvPr>
            <p:ph type="sldImg"/>
          </p:nvPr>
        </p:nvSpPr>
        <p:spPr>
          <a:xfrm>
            <a:off x="685800" y="1143000"/>
            <a:ext cx="5485680" cy="308556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body"/>
          </p:nvPr>
        </p:nvSpPr>
        <p:spPr>
          <a:xfrm>
            <a:off x="685800" y="4400640"/>
            <a:ext cx="5485680" cy="3599640"/>
          </a:xfrm>
          <a:prstGeom prst="rect">
            <a:avLst/>
          </a:prstGeom>
        </p:spPr>
        <p:txBody>
          <a:bodyPr lIns="0" rIns="0" tIns="91440" bIns="91440">
            <a:noAutofit/>
          </a:bodyPr>
          <a:p>
            <a:pPr marL="216000" indent="-216000">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marL="216000" indent="-216000">
              <a:lnSpc>
                <a:spcPct val="100000"/>
              </a:lnSpc>
              <a:tabLst>
                <a:tab algn="l" pos="0"/>
              </a:tabLst>
            </a:pPr>
            <a:endParaRPr b="0" lang="ru-RU" sz="1200" spc="-1" strike="noStrike">
              <a:latin typeface="Arial"/>
            </a:endParaRPr>
          </a:p>
          <a:p>
            <a:pPr marL="216000" indent="-216000">
              <a:lnSpc>
                <a:spcPct val="100000"/>
              </a:lnSpc>
              <a:tabLst>
                <a:tab algn="l" pos="0"/>
              </a:tabLst>
            </a:pPr>
            <a:endParaRPr b="0" lang="ru-RU" sz="1200" spc="-1" strike="noStrike">
              <a:latin typeface="Arial"/>
            </a:endParaRPr>
          </a:p>
        </p:txBody>
      </p:sp>
      <p:sp>
        <p:nvSpPr>
          <p:cNvPr id="288" name="PlaceHolder 2"/>
          <p:cNvSpPr>
            <a:spLocks noGrp="1"/>
          </p:cNvSpPr>
          <p:nvPr>
            <p:ph type="sldImg"/>
          </p:nvPr>
        </p:nvSpPr>
        <p:spPr>
          <a:xfrm>
            <a:off x="685800" y="1143000"/>
            <a:ext cx="5485680" cy="308556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5680" cy="3085560"/>
          </a:xfrm>
          <a:prstGeom prst="rect">
            <a:avLst/>
          </a:prstGeom>
        </p:spPr>
      </p:sp>
      <p:sp>
        <p:nvSpPr>
          <p:cNvPr id="290"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9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52B8550F-3901-4590-8142-2A65899C76BB}"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5800" y="1143000"/>
            <a:ext cx="5485680" cy="3085560"/>
          </a:xfrm>
          <a:prstGeom prst="rect">
            <a:avLst/>
          </a:prstGeom>
        </p:spPr>
      </p:sp>
      <p:sp>
        <p:nvSpPr>
          <p:cNvPr id="293" name="PlaceHolder 2"/>
          <p:cNvSpPr>
            <a:spLocks noGrp="1"/>
          </p:cNvSpPr>
          <p:nvPr>
            <p:ph type="body"/>
          </p:nvPr>
        </p:nvSpPr>
        <p:spPr>
          <a:xfrm>
            <a:off x="685800" y="4400640"/>
            <a:ext cx="5485680" cy="3599640"/>
          </a:xfrm>
          <a:prstGeom prst="rect">
            <a:avLst/>
          </a:prstGeom>
        </p:spPr>
        <p:txBody>
          <a:bodyPr lIns="0" rIns="0" tIns="91440" bIns="91440">
            <a:noAutofit/>
          </a:bodyPr>
          <a:p>
            <a:endParaRPr b="0" lang="ru-RU" sz="2000" spc="-1" strike="noStrike">
              <a:latin typeface="Arial"/>
            </a:endParaRPr>
          </a:p>
        </p:txBody>
      </p:sp>
      <p:sp>
        <p:nvSpPr>
          <p:cNvPr id="29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nSpc>
                <a:spcPct val="100000"/>
              </a:lnSpc>
              <a:tabLst>
                <a:tab algn="l" pos="0"/>
              </a:tabLst>
            </a:pPr>
            <a:fld id="{C1A04815-1EB2-4AF9-A8C3-9FF081FAB527}" type="slidenum">
              <a:rPr b="0" lang="en-GB" sz="1400" spc="-1" strike="noStrike">
                <a:latin typeface="Times New Roman"/>
              </a:rPr>
              <a:t>&lt;номер&gt;</a:t>
            </a:fld>
            <a:endParaRPr b="0" lang="ru-RU" sz="14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685800" y="1143000"/>
            <a:ext cx="5485680" cy="3085560"/>
          </a:xfrm>
          <a:prstGeom prst="rect">
            <a:avLst/>
          </a:prstGeom>
        </p:spPr>
      </p:sp>
      <p:sp>
        <p:nvSpPr>
          <p:cNvPr id="296"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9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89BB045B-3A87-4A72-8DBA-8DD682763313}"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685800" y="1143000"/>
            <a:ext cx="5485680" cy="3085560"/>
          </a:xfrm>
          <a:prstGeom prst="rect">
            <a:avLst/>
          </a:prstGeom>
        </p:spPr>
      </p:sp>
      <p:sp>
        <p:nvSpPr>
          <p:cNvPr id="299"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30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444D9CC1-9F38-444E-AACF-55EAD0B58722}"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685800" y="1143000"/>
            <a:ext cx="5485680" cy="3085560"/>
          </a:xfrm>
          <a:prstGeom prst="rect">
            <a:avLst/>
          </a:prstGeom>
        </p:spPr>
      </p:sp>
      <p:sp>
        <p:nvSpPr>
          <p:cNvPr id="302"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30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56BB668A-0491-42BA-84D3-21A7359B6E6E}"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5800" y="1143000"/>
            <a:ext cx="5485680" cy="3085560"/>
          </a:xfrm>
          <a:prstGeom prst="rect">
            <a:avLst/>
          </a:prstGeom>
        </p:spPr>
      </p:sp>
      <p:sp>
        <p:nvSpPr>
          <p:cNvPr id="305"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30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B4B9833C-D88C-465A-BC4C-1B3FFF5737C2}"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685800" y="1143000"/>
            <a:ext cx="5485680" cy="3085560"/>
          </a:xfrm>
          <a:prstGeom prst="rect">
            <a:avLst/>
          </a:prstGeom>
        </p:spPr>
      </p:sp>
      <p:sp>
        <p:nvSpPr>
          <p:cNvPr id="308"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30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1FA25F32-A366-4325-8550-504F50322A03}"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311" name="PlaceHolder 2"/>
          <p:cNvSpPr>
            <a:spLocks noGrp="1"/>
          </p:cNvSpPr>
          <p:nvPr>
            <p:ph type="sldImg"/>
          </p:nvPr>
        </p:nvSpPr>
        <p:spPr>
          <a:xfrm>
            <a:off x="685800" y="1143000"/>
            <a:ext cx="5485680" cy="308556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313" name="PlaceHolder 2"/>
          <p:cNvSpPr>
            <a:spLocks noGrp="1"/>
          </p:cNvSpPr>
          <p:nvPr>
            <p:ph type="sldImg"/>
          </p:nvPr>
        </p:nvSpPr>
        <p:spPr>
          <a:xfrm>
            <a:off x="685800" y="1143000"/>
            <a:ext cx="5485680" cy="308556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315" name="PlaceHolder 2"/>
          <p:cNvSpPr>
            <a:spLocks noGrp="1"/>
          </p:cNvSpPr>
          <p:nvPr>
            <p:ph type="sldImg"/>
          </p:nvPr>
        </p:nvSpPr>
        <p:spPr>
          <a:xfrm>
            <a:off x="685800" y="1143000"/>
            <a:ext cx="5485680" cy="3085560"/>
          </a:xfrm>
          <a:prstGeom prst="rect">
            <a:avLst/>
          </a:prstGeom>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endParaRPr b="0" lang="ru-RU" sz="2000" spc="-1" strike="noStrike">
              <a:latin typeface="Arial"/>
            </a:endParaRPr>
          </a:p>
          <a:p>
            <a:pPr marL="216000" indent="-216000">
              <a:lnSpc>
                <a:spcPct val="100000"/>
              </a:lnSpc>
              <a:tabLst>
                <a:tab algn="l" pos="0"/>
              </a:tabLst>
            </a:pPr>
            <a:endParaRPr b="0" lang="ru-RU" sz="2000" spc="-1" strike="noStrike">
              <a:latin typeface="Arial"/>
            </a:endParaRPr>
          </a:p>
        </p:txBody>
      </p:sp>
      <p:sp>
        <p:nvSpPr>
          <p:cNvPr id="317" name="PlaceHolder 2"/>
          <p:cNvSpPr>
            <a:spLocks noGrp="1"/>
          </p:cNvSpPr>
          <p:nvPr>
            <p:ph type="sldImg"/>
          </p:nvPr>
        </p:nvSpPr>
        <p:spPr>
          <a:xfrm>
            <a:off x="685800" y="1143000"/>
            <a:ext cx="5485680" cy="308556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685800" y="1143000"/>
            <a:ext cx="5485680" cy="3085560"/>
          </a:xfrm>
          <a:prstGeom prst="rect">
            <a:avLst/>
          </a:prstGeom>
        </p:spPr>
      </p:sp>
      <p:sp>
        <p:nvSpPr>
          <p:cNvPr id="273" name="PlaceHolder 2"/>
          <p:cNvSpPr>
            <a:spLocks noGrp="1"/>
          </p:cNvSpPr>
          <p:nvPr>
            <p:ph type="body"/>
          </p:nvPr>
        </p:nvSpPr>
        <p:spPr>
          <a:xfrm>
            <a:off x="685800" y="4400640"/>
            <a:ext cx="5485680" cy="3599640"/>
          </a:xfrm>
          <a:prstGeom prst="rect">
            <a:avLst/>
          </a:prstGeom>
        </p:spPr>
        <p:txBody>
          <a:bodyPr lIns="0" rIns="0" tIns="0" bIns="0">
            <a:noAutofit/>
          </a:bodyPr>
          <a:p>
            <a:endParaRPr b="0" lang="ru-RU" sz="2000" spc="-1" strike="noStrike">
              <a:latin typeface="Arial"/>
            </a:endParaRPr>
          </a:p>
        </p:txBody>
      </p:sp>
      <p:sp>
        <p:nvSpPr>
          <p:cNvPr id="2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70DB7E15-13DE-4038-BC88-A6FD4A733959}"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685800" y="4400640"/>
            <a:ext cx="5485680" cy="3599640"/>
          </a:xfrm>
          <a:prstGeom prst="rect">
            <a:avLst/>
          </a:prstGeom>
        </p:spPr>
        <p:txBody>
          <a:bodyPr lIns="0" rIns="0" tIns="91440" bIns="91440">
            <a:noAutofit/>
          </a:bodyPr>
          <a:p>
            <a:pPr marL="216000" indent="-216000">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marL="216000" indent="-216000">
              <a:lnSpc>
                <a:spcPct val="100000"/>
              </a:lnSpc>
              <a:tabLst>
                <a:tab algn="l" pos="0"/>
              </a:tabLst>
            </a:pPr>
            <a:endParaRPr b="0" lang="ru-RU" sz="1200" spc="-1" strike="noStrike">
              <a:latin typeface="Arial"/>
            </a:endParaRPr>
          </a:p>
          <a:p>
            <a:pPr marL="216000" indent="-216000">
              <a:lnSpc>
                <a:spcPct val="100000"/>
              </a:lnSpc>
              <a:tabLst>
                <a:tab algn="l" pos="0"/>
              </a:tabLst>
            </a:pPr>
            <a:endParaRPr b="0" lang="ru-RU" sz="1200" spc="-1" strike="noStrike">
              <a:latin typeface="Arial"/>
            </a:endParaRPr>
          </a:p>
        </p:txBody>
      </p:sp>
      <p:sp>
        <p:nvSpPr>
          <p:cNvPr id="276" name="PlaceHolder 2"/>
          <p:cNvSpPr>
            <a:spLocks noGrp="1"/>
          </p:cNvSpPr>
          <p:nvPr>
            <p:ph type="sldImg"/>
          </p:nvPr>
        </p:nvSpPr>
        <p:spPr>
          <a:xfrm>
            <a:off x="685800" y="1143000"/>
            <a:ext cx="5485680" cy="308556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body"/>
          </p:nvPr>
        </p:nvSpPr>
        <p:spPr>
          <a:xfrm>
            <a:off x="685800" y="4400640"/>
            <a:ext cx="5485680" cy="3599640"/>
          </a:xfrm>
          <a:prstGeom prst="rect">
            <a:avLst/>
          </a:prstGeom>
        </p:spPr>
        <p:txBody>
          <a:bodyPr lIns="0" rIns="0" tIns="91440" bIns="91440">
            <a:noAutofit/>
          </a:bodyPr>
          <a:p>
            <a:pPr marL="216000" indent="-216000">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marL="216000" indent="-216000">
              <a:lnSpc>
                <a:spcPct val="100000"/>
              </a:lnSpc>
              <a:tabLst>
                <a:tab algn="l" pos="0"/>
              </a:tabLst>
            </a:pPr>
            <a:endParaRPr b="0" lang="ru-RU" sz="1200" spc="-1" strike="noStrike">
              <a:latin typeface="Arial"/>
            </a:endParaRPr>
          </a:p>
          <a:p>
            <a:pPr marL="216000" indent="-216000">
              <a:lnSpc>
                <a:spcPct val="100000"/>
              </a:lnSpc>
              <a:tabLst>
                <a:tab algn="l" pos="0"/>
              </a:tabLst>
            </a:pPr>
            <a:endParaRPr b="0" lang="ru-RU" sz="1200" spc="-1" strike="noStrike">
              <a:latin typeface="Arial"/>
            </a:endParaRPr>
          </a:p>
        </p:txBody>
      </p:sp>
      <p:sp>
        <p:nvSpPr>
          <p:cNvPr id="278" name="PlaceHolder 2"/>
          <p:cNvSpPr>
            <a:spLocks noGrp="1"/>
          </p:cNvSpPr>
          <p:nvPr>
            <p:ph type="sldImg"/>
          </p:nvPr>
        </p:nvSpPr>
        <p:spPr>
          <a:xfrm>
            <a:off x="685800" y="1143000"/>
            <a:ext cx="5485680" cy="308556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685800" y="1143000"/>
            <a:ext cx="5485680" cy="3085560"/>
          </a:xfrm>
          <a:prstGeom prst="rect">
            <a:avLst/>
          </a:prstGeom>
        </p:spPr>
      </p:sp>
      <p:sp>
        <p:nvSpPr>
          <p:cNvPr id="280" name="PlaceHolder 2"/>
          <p:cNvSpPr>
            <a:spLocks noGrp="1"/>
          </p:cNvSpPr>
          <p:nvPr>
            <p:ph type="body"/>
          </p:nvPr>
        </p:nvSpPr>
        <p:spPr>
          <a:xfrm>
            <a:off x="685800" y="4400640"/>
            <a:ext cx="5485680" cy="3600000"/>
          </a:xfrm>
          <a:prstGeom prst="rect">
            <a:avLst/>
          </a:prstGeom>
        </p:spPr>
        <p:txBody>
          <a:bodyPr lIns="0" rIns="0" tIns="0" bIns="0">
            <a:noAutofit/>
          </a:bodyPr>
          <a:p>
            <a:endParaRPr b="0" lang="ru-RU" sz="2000" spc="-1" strike="noStrike">
              <a:latin typeface="Arial"/>
            </a:endParaRPr>
          </a:p>
        </p:txBody>
      </p:sp>
      <p:sp>
        <p:nvSpPr>
          <p:cNvPr id="28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AAC17398-4AA9-4DBD-AB7B-54CF43C48B3B}" type="slidenum">
              <a:rPr b="0" lang="en-GB" sz="1200" spc="-1" strike="noStrike">
                <a:solidFill>
                  <a:srgbClr val="000000"/>
                </a:solidFill>
                <a:latin typeface="Calibri"/>
                <a:ea typeface="Calibri"/>
              </a:rPr>
              <a:t>&lt;номер&gt;</a:t>
            </a:fld>
            <a:endParaRPr b="0" lang="ru-R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1523880" y="1122480"/>
            <a:ext cx="9143280" cy="110649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1523880" y="1122480"/>
            <a:ext cx="9143280" cy="110649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3280" cy="110649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ru-RU"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523880" y="1122480"/>
            <a:ext cx="9143280" cy="2386800"/>
          </a:xfrm>
          <a:prstGeom prst="rect">
            <a:avLst/>
          </a:prstGeom>
        </p:spPr>
        <p:txBody>
          <a:bodyPr lIns="0" rIns="0" tIns="0" bIns="0" anchor="ctr">
            <a:noAutofit/>
          </a:bodyPr>
          <a:p>
            <a:r>
              <a:rPr b="0" lang="ru-RU" sz="1800" spc="-1" strike="noStrike">
                <a:latin typeface="Arial"/>
              </a:rPr>
              <a:t>Для правки текста заглавия щёлкните мышью</a:t>
            </a:r>
            <a:endParaRPr b="0" lang="ru-RU" sz="18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4.gif"/><Relationship Id="rId2" Type="http://schemas.openxmlformats.org/officeDocument/2006/relationships/image" Target="../media/image25.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15.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hyperlink" Target="https://learn.javascript.ru/types" TargetMode="External"/><Relationship Id="rId5" Type="http://schemas.openxmlformats.org/officeDocument/2006/relationships/hyperlink" Target="https://learn.javascript.ru/number#netochnye-vychisleniya" TargetMode="External"/><Relationship Id="rId6" Type="http://schemas.openxmlformats.org/officeDocument/2006/relationships/hyperlink" Target="https://learn.javascript.ru/operators" TargetMode="External"/><Relationship Id="rId7" Type="http://schemas.openxmlformats.org/officeDocument/2006/relationships/hyperlink" Target="https://meliorem.ru/frontend/javascript/operatory-v-javascript/#New_operator" TargetMode="External"/><Relationship Id="rId8" Type="http://schemas.openxmlformats.org/officeDocument/2006/relationships/hyperlink" Target="https://learn.javascript.ru/ifelse#uslovnyy-operator" TargetMode="External"/><Relationship Id="rId9" Type="http://schemas.openxmlformats.org/officeDocument/2006/relationships/hyperlink" Target="https://learn.javascript.ru/ifelse#instruktsiya-if" TargetMode="External"/><Relationship Id="rId10" Type="http://schemas.openxmlformats.org/officeDocument/2006/relationships/hyperlink" Target="https://developer.mozilla.org/ru/docs/Web/JavaScript/Reference/Statements/switch" TargetMode="External"/><Relationship Id="rId1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5.xml"/><Relationship Id="rId3" Type="http://schemas.openxmlformats.org/officeDocument/2006/relationships/notesSlide" Target="../notesSlides/notesSlide26.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learn.javascript.ru/string" TargetMode="External"/><Relationship Id="rId3" Type="http://schemas.openxmlformats.org/officeDocument/2006/relationships/hyperlink" Target="https://learn.javascript.ru/number" TargetMode="External"/><Relationship Id="rId4" Type="http://schemas.openxmlformats.org/officeDocument/2006/relationships/hyperlink" Target="https://learn.javascript.ru/bigint" TargetMode="External"/><Relationship Id="rId5" Type="http://schemas.openxmlformats.org/officeDocument/2006/relationships/hyperlink" Target="https://learn.javascript.ru/symbol" TargetMode="External"/><Relationship Id="rId6" Type="http://schemas.openxmlformats.org/officeDocument/2006/relationships/hyperlink" Target="https://learn.javascript.ru/types#obekty-i-simvoly" TargetMode="External"/><Relationship Id="rId7" Type="http://schemas.openxmlformats.org/officeDocument/2006/relationships/hyperlink" Target="https://learn.javascript.ru/types" TargetMode="External"/><Relationship Id="rId8" Type="http://schemas.openxmlformats.org/officeDocument/2006/relationships/image" Target="../media/image6.png"/><Relationship Id="rId9" Type="http://schemas.openxmlformats.org/officeDocument/2006/relationships/hyperlink" Target="https://learn.javascript.ru/types#obekty-i-simvoly" TargetMode="External"/><Relationship Id="rId10" Type="http://schemas.openxmlformats.org/officeDocument/2006/relationships/slideLayout" Target="../slideLayouts/slideLayout1.xml"/><Relationship Id="rId11"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hyperlink" Target="https://ru.wikipedia.org/wiki/IEEE_754-2008" TargetMode="Externa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hyperlink" Target="https://learn.javascript.ru/operators#terminy-unarnyy-binarnyy-operand" TargetMode="External"/><Relationship Id="rId4" Type="http://schemas.openxmlformats.org/officeDocument/2006/relationships/hyperlink" Target="https://learn.javascript.ru/operators#terminy-unarnyy-binarnyy-operand" TargetMode="External"/><Relationship Id="rId5" Type="http://schemas.openxmlformats.org/officeDocument/2006/relationships/hyperlink" Target="https://learn.javascript.ru/operators" TargetMode="External"/><Relationship Id="rId6" Type="http://schemas.openxmlformats.org/officeDocument/2006/relationships/hyperlink" Target="https://developer.mozilla.org/ru/docs/Web/JavaScript/Reference/Operators" TargetMode="External"/><Relationship Id="rId7" Type="http://schemas.openxmlformats.org/officeDocument/2006/relationships/hyperlink" Target="https://developer.mozilla.org/ru/docs/Web/JavaScript/Reference/Operators/delete" TargetMode="External"/><Relationship Id="rId8" Type="http://schemas.openxmlformats.org/officeDocument/2006/relationships/hyperlink" Target="https://developer.mozilla.org/ru/docs/Web/JavaScript/Reference/Operators/typeof" TargetMode="External"/><Relationship Id="rId9" Type="http://schemas.openxmlformats.org/officeDocument/2006/relationships/hyperlink" Target="https://developer.mozilla.org/ru/docs/Web/JavaScript/Reference/Operators/instanceof" TargetMode="External"/><Relationship Id="rId10" Type="http://schemas.openxmlformats.org/officeDocument/2006/relationships/hyperlink" Target="https://developer.mozilla.org/ru/docs/Web/JavaScript/Reference/Operators/instanceof" TargetMode="External"/><Relationship Id="rId11" Type="http://schemas.openxmlformats.org/officeDocument/2006/relationships/hyperlink" Target="https://learn.javascript.ru/logical-operators" TargetMode="External"/><Relationship Id="rId12" Type="http://schemas.openxmlformats.org/officeDocument/2006/relationships/hyperlink" Target="https://learn.javascript.ru/nullish-coalescing-operator" TargetMode="External"/><Relationship Id="rId13" Type="http://schemas.openxmlformats.org/officeDocument/2006/relationships/hyperlink" Target="https://developer.mozilla.org/ru/docs/Web/JavaScript/Reference/Operators/Property_Accessors" TargetMode="External"/><Relationship Id="rId14" Type="http://schemas.openxmlformats.org/officeDocument/2006/relationships/hyperlink" Target="https://developer.mozilla.org/ru/docs/Web/JavaScript/Reference/Operators/Comma_Operator" TargetMode="External"/><Relationship Id="rId15" Type="http://schemas.openxmlformats.org/officeDocument/2006/relationships/hyperlink" Target="https://developer.mozilla.org/ru/docs/Web/JavaScript/Reference/Operators/new" TargetMode="External"/><Relationship Id="rId16" Type="http://schemas.openxmlformats.org/officeDocument/2006/relationships/hyperlink" Target="https://developer.mozilla.org/ru/docs/Web/JavaScript/Reference/Operators/new" TargetMode="External"/><Relationship Id="rId17" Type="http://schemas.openxmlformats.org/officeDocument/2006/relationships/slideLayout" Target="../slideLayouts/slideLayout15.xml"/><Relationship Id="rId1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hyperlink" Target="https://learn.javascript.ru/ifelse#uslovnyy-operator" TargetMode="External"/><Relationship Id="rId4" Type="http://schemas.openxmlformats.org/officeDocument/2006/relationships/hyperlink" Target="https://learn.javascript.ru/ifelse#instruktsiya-if" TargetMode="External"/><Relationship Id="rId5" Type="http://schemas.openxmlformats.org/officeDocument/2006/relationships/hyperlink" Target="https://developer.mozilla.org/ru/docs/Web/JavaScript/Reference/Statements/switch" TargetMode="External"/><Relationship Id="rId6" Type="http://schemas.openxmlformats.org/officeDocument/2006/relationships/slideLayout" Target="../slideLayouts/slideLayout15.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1.xml"/><Relationship Id="rId7"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latin typeface="Arial"/>
            </a:endParaRPr>
          </a:p>
        </p:txBody>
      </p:sp>
      <p:sp>
        <p:nvSpPr>
          <p:cNvPr id="121" name="CustomShape 2"/>
          <p:cNvSpPr/>
          <p:nvPr/>
        </p:nvSpPr>
        <p:spPr>
          <a:xfrm>
            <a:off x="219240" y="-144360"/>
            <a:ext cx="304200" cy="304200"/>
          </a:xfrm>
          <a:prstGeom prst="rect">
            <a:avLst/>
          </a:prstGeom>
          <a:noFill/>
          <a:ln>
            <a:noFill/>
          </a:ln>
        </p:spPr>
        <p:style>
          <a:lnRef idx="0"/>
          <a:fillRef idx="0"/>
          <a:effectRef idx="0"/>
          <a:fontRef idx="minor"/>
        </p:style>
      </p:sp>
      <p:sp>
        <p:nvSpPr>
          <p:cNvPr id="122" name="CustomShape 3"/>
          <p:cNvSpPr/>
          <p:nvPr/>
        </p:nvSpPr>
        <p:spPr>
          <a:xfrm>
            <a:off x="3812400" y="4686480"/>
            <a:ext cx="4566600" cy="761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4000" spc="-1" strike="noStrike">
                <a:solidFill>
                  <a:srgbClr val="595959"/>
                </a:solidFill>
                <a:latin typeface="Arial"/>
                <a:ea typeface="Rubik"/>
              </a:rPr>
              <a:t>Let's get it started </a:t>
            </a:r>
            <a:endParaRPr b="0" lang="ru-RU" sz="4000" spc="-1" strike="noStrike">
              <a:latin typeface="Arial"/>
            </a:endParaRPr>
          </a:p>
        </p:txBody>
      </p:sp>
      <p:pic>
        <p:nvPicPr>
          <p:cNvPr id="123" name="Google Shape;104;p2" descr=""/>
          <p:cNvPicPr/>
          <p:nvPr/>
        </p:nvPicPr>
        <p:blipFill>
          <a:blip r:embed="rId1"/>
          <a:stretch/>
        </p:blipFill>
        <p:spPr>
          <a:xfrm>
            <a:off x="3116520" y="1340640"/>
            <a:ext cx="5958000" cy="30488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7" name="Group 1"/>
          <p:cNvGrpSpPr/>
          <p:nvPr/>
        </p:nvGrpSpPr>
        <p:grpSpPr>
          <a:xfrm>
            <a:off x="7200" y="255240"/>
            <a:ext cx="12046680" cy="6602040"/>
            <a:chOff x="7200" y="255240"/>
            <a:chExt cx="12046680" cy="6602040"/>
          </a:xfrm>
        </p:grpSpPr>
        <p:sp>
          <p:nvSpPr>
            <p:cNvPr id="188" name="CustomShape 2"/>
            <p:cNvSpPr/>
            <p:nvPr/>
          </p:nvSpPr>
          <p:spPr>
            <a:xfrm>
              <a:off x="3785760" y="2982960"/>
              <a:ext cx="8268120" cy="3874320"/>
            </a:xfrm>
            <a:prstGeom prst="rect">
              <a:avLst/>
            </a:prstGeom>
            <a:solidFill>
              <a:srgbClr val="fff0ee"/>
            </a:solidFill>
            <a:ln>
              <a:noFill/>
            </a:ln>
          </p:spPr>
          <p:style>
            <a:lnRef idx="0"/>
            <a:fillRef idx="0"/>
            <a:effectRef idx="0"/>
            <a:fontRef idx="minor"/>
          </p:style>
        </p:sp>
        <p:pic>
          <p:nvPicPr>
            <p:cNvPr id="189" name="Рисунок 2" descr=""/>
            <p:cNvPicPr/>
            <p:nvPr/>
          </p:nvPicPr>
          <p:blipFill>
            <a:blip r:embed="rId1"/>
            <a:stretch/>
          </p:blipFill>
          <p:spPr>
            <a:xfrm>
              <a:off x="7200" y="255240"/>
              <a:ext cx="3756240" cy="6565320"/>
            </a:xfrm>
            <a:prstGeom prst="rect">
              <a:avLst/>
            </a:prstGeom>
            <a:ln>
              <a:noFill/>
            </a:ln>
          </p:spPr>
        </p:pic>
      </p:grpSp>
      <p:sp>
        <p:nvSpPr>
          <p:cNvPr id="190" name="CustomShape 3"/>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latin typeface="Arial"/>
            </a:endParaRPr>
          </a:p>
        </p:txBody>
      </p:sp>
      <p:sp>
        <p:nvSpPr>
          <p:cNvPr id="191" name="CustomShape 4"/>
          <p:cNvSpPr/>
          <p:nvPr/>
        </p:nvSpPr>
        <p:spPr>
          <a:xfrm>
            <a:off x="4377960" y="1484640"/>
            <a:ext cx="5284080" cy="712440"/>
          </a:xfrm>
          <a:prstGeom prst="rect">
            <a:avLst/>
          </a:prstGeom>
          <a:noFill/>
          <a:ln>
            <a:noFill/>
          </a:ln>
        </p:spPr>
        <p:style>
          <a:lnRef idx="0"/>
          <a:fillRef idx="0"/>
          <a:effectRef idx="0"/>
          <a:fontRef idx="minor"/>
        </p:style>
        <p:txBody>
          <a:bodyPr lIns="90000" rIns="90000" tIns="91440" bIns="91440" anchor="ctr">
            <a:noAutofit/>
          </a:bodyPr>
          <a:p>
            <a:pPr>
              <a:lnSpc>
                <a:spcPct val="90000"/>
              </a:lnSpc>
              <a:tabLst>
                <a:tab algn="l" pos="0"/>
              </a:tabLst>
            </a:pPr>
            <a:r>
              <a:rPr b="1" lang="en-GB" sz="4000" spc="-1" strike="noStrike">
                <a:solidFill>
                  <a:srgbClr val="5a558d"/>
                </a:solidFill>
                <a:latin typeface="Arial"/>
                <a:ea typeface="Playfair Display"/>
              </a:rPr>
              <a:t>Content</a:t>
            </a:r>
            <a:endParaRPr b="0" lang="ru-RU" sz="4000" spc="-1" strike="noStrike">
              <a:latin typeface="Arial"/>
            </a:endParaRPr>
          </a:p>
        </p:txBody>
      </p:sp>
      <p:pic>
        <p:nvPicPr>
          <p:cNvPr id="192" name="Google Shape;116;p3" descr=""/>
          <p:cNvPicPr/>
          <p:nvPr/>
        </p:nvPicPr>
        <p:blipFill>
          <a:blip r:embed="rId2"/>
          <a:stretch/>
        </p:blipFill>
        <p:spPr>
          <a:xfrm>
            <a:off x="9971640" y="255240"/>
            <a:ext cx="2054160" cy="1649880"/>
          </a:xfrm>
          <a:prstGeom prst="rect">
            <a:avLst/>
          </a:prstGeom>
          <a:ln>
            <a:noFill/>
          </a:ln>
        </p:spPr>
      </p:pic>
      <p:sp>
        <p:nvSpPr>
          <p:cNvPr id="193" name="CustomShape 5"/>
          <p:cNvSpPr/>
          <p:nvPr/>
        </p:nvSpPr>
        <p:spPr>
          <a:xfrm>
            <a:off x="4327200" y="3314520"/>
            <a:ext cx="4727520" cy="2833560"/>
          </a:xfrm>
          <a:prstGeom prst="rect">
            <a:avLst/>
          </a:prstGeom>
          <a:noFill/>
          <a:ln>
            <a:noFill/>
          </a:ln>
        </p:spPr>
        <p:style>
          <a:lnRef idx="0"/>
          <a:fillRef idx="0"/>
          <a:effectRef idx="0"/>
          <a:fontRef idx="minor"/>
        </p:style>
        <p:txBody>
          <a:bodyPr lIns="90000" rIns="90000" tIns="45000" bIns="45000">
            <a:spAutoFit/>
          </a:bodyPr>
          <a:p>
            <a:pPr marL="343080" indent="-342360">
              <a:lnSpc>
                <a:spcPct val="150000"/>
              </a:lnSpc>
              <a:buClr>
                <a:srgbClr val="595959"/>
              </a:buClr>
              <a:buFont typeface="Arial"/>
              <a:buAutoNum type="arabicPeriod"/>
            </a:pPr>
            <a:r>
              <a:rPr b="0" lang="en-GB" sz="2000" spc="-1" strike="noStrike">
                <a:solidFill>
                  <a:srgbClr val="595959"/>
                </a:solidFill>
                <a:latin typeface="Arial"/>
                <a:ea typeface="Rubik"/>
              </a:rPr>
              <a:t>Dolor </a:t>
            </a:r>
            <a:endParaRPr b="0" lang="ru-RU" sz="2000" spc="-1" strike="noStrike">
              <a:latin typeface="Arial"/>
            </a:endParaRPr>
          </a:p>
          <a:p>
            <a:pPr marL="343080" indent="-342360">
              <a:lnSpc>
                <a:spcPct val="150000"/>
              </a:lnSpc>
              <a:buClr>
                <a:srgbClr val="595959"/>
              </a:buClr>
              <a:buFont typeface="Arial"/>
              <a:buAutoNum type="arabicPeriod"/>
            </a:pPr>
            <a:r>
              <a:rPr b="0" lang="en-GB" sz="2000" spc="-1" strike="noStrike">
                <a:solidFill>
                  <a:srgbClr val="595959"/>
                </a:solidFill>
                <a:latin typeface="Arial"/>
                <a:ea typeface="Rubik"/>
              </a:rPr>
              <a:t>Sit </a:t>
            </a:r>
            <a:endParaRPr b="0" lang="ru-RU" sz="2000" spc="-1" strike="noStrike">
              <a:latin typeface="Arial"/>
            </a:endParaRPr>
          </a:p>
          <a:p>
            <a:pPr marL="343080" indent="-342360">
              <a:lnSpc>
                <a:spcPct val="150000"/>
              </a:lnSpc>
              <a:buClr>
                <a:srgbClr val="595959"/>
              </a:buClr>
              <a:buFont typeface="Arial"/>
              <a:buAutoNum type="arabicPeriod"/>
            </a:pPr>
            <a:r>
              <a:rPr b="0" lang="en-GB" sz="2000" spc="-1" strike="noStrike">
                <a:solidFill>
                  <a:srgbClr val="595959"/>
                </a:solidFill>
                <a:latin typeface="Arial"/>
                <a:ea typeface="Rubik"/>
              </a:rPr>
              <a:t>Amet</a:t>
            </a:r>
            <a:endParaRPr b="0" lang="ru-RU" sz="2000" spc="-1" strike="noStrike">
              <a:latin typeface="Arial"/>
            </a:endParaRPr>
          </a:p>
          <a:p>
            <a:pPr marL="343080" indent="-342360">
              <a:lnSpc>
                <a:spcPct val="150000"/>
              </a:lnSpc>
              <a:buClr>
                <a:srgbClr val="595959"/>
              </a:buClr>
              <a:buFont typeface="Arial"/>
              <a:buAutoNum type="arabicPeriod"/>
            </a:pPr>
            <a:r>
              <a:rPr b="0" lang="en-GB" sz="2000" spc="-1" strike="noStrike">
                <a:solidFill>
                  <a:srgbClr val="595959"/>
                </a:solidFill>
                <a:latin typeface="Arial"/>
                <a:ea typeface="Rubik"/>
              </a:rPr>
              <a:t>Consectetur</a:t>
            </a:r>
            <a:endParaRPr b="0" lang="ru-RU" sz="2000" spc="-1" strike="noStrike">
              <a:latin typeface="Arial"/>
            </a:endParaRPr>
          </a:p>
          <a:p>
            <a:pPr marL="343080" indent="-342360">
              <a:lnSpc>
                <a:spcPct val="150000"/>
              </a:lnSpc>
              <a:buClr>
                <a:srgbClr val="595959"/>
              </a:buClr>
              <a:buFont typeface="Arial"/>
              <a:buAutoNum type="arabicPeriod"/>
            </a:pPr>
            <a:r>
              <a:rPr b="0" lang="en-GB" sz="2000" spc="-1" strike="noStrike">
                <a:solidFill>
                  <a:srgbClr val="595959"/>
                </a:solidFill>
                <a:latin typeface="Arial"/>
                <a:ea typeface="Rubik"/>
              </a:rPr>
              <a:t>Lorem </a:t>
            </a:r>
            <a:endParaRPr b="0" lang="ru-RU" sz="2000" spc="-1" strike="noStrike">
              <a:latin typeface="Arial"/>
            </a:endParaRPr>
          </a:p>
          <a:p>
            <a:pPr marL="343080" indent="-342360">
              <a:lnSpc>
                <a:spcPct val="150000"/>
              </a:lnSpc>
              <a:buClr>
                <a:srgbClr val="595959"/>
              </a:buClr>
              <a:buFont typeface="Arial"/>
              <a:buAutoNum type="arabicPeriod"/>
            </a:pPr>
            <a:r>
              <a:rPr b="0" lang="en-GB" sz="2000" spc="-1" strike="noStrike">
                <a:solidFill>
                  <a:srgbClr val="595959"/>
                </a:solidFill>
                <a:latin typeface="Arial"/>
                <a:ea typeface="Rubik"/>
              </a:rPr>
              <a:t>Ipsum</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Google Shape;122;p4" descr=""/>
          <p:cNvPicPr/>
          <p:nvPr/>
        </p:nvPicPr>
        <p:blipFill>
          <a:blip r:embed="rId1"/>
          <a:stretch/>
        </p:blipFill>
        <p:spPr>
          <a:xfrm>
            <a:off x="562320" y="1666440"/>
            <a:ext cx="4103640" cy="3250080"/>
          </a:xfrm>
          <a:prstGeom prst="rect">
            <a:avLst/>
          </a:prstGeom>
          <a:ln>
            <a:noFill/>
          </a:ln>
        </p:spPr>
      </p:pic>
      <p:sp>
        <p:nvSpPr>
          <p:cNvPr id="195" name="CustomShape 1"/>
          <p:cNvSpPr/>
          <p:nvPr/>
        </p:nvSpPr>
        <p:spPr>
          <a:xfrm>
            <a:off x="5401800" y="814320"/>
            <a:ext cx="5780520" cy="712440"/>
          </a:xfrm>
          <a:prstGeom prst="rect">
            <a:avLst/>
          </a:prstGeom>
          <a:noFill/>
          <a:ln>
            <a:noFill/>
          </a:ln>
        </p:spPr>
        <p:style>
          <a:lnRef idx="0"/>
          <a:fillRef idx="0"/>
          <a:effectRef idx="0"/>
          <a:fontRef idx="minor"/>
        </p:style>
        <p:txBody>
          <a:bodyPr lIns="90000" rIns="90000" tIns="91440" bIns="91440" anchor="ctr">
            <a:noAutofit/>
          </a:bodyPr>
          <a:p>
            <a:pPr>
              <a:lnSpc>
                <a:spcPct val="9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sp>
        <p:nvSpPr>
          <p:cNvPr id="196" name="CustomShape 2"/>
          <p:cNvSpPr/>
          <p:nvPr/>
        </p:nvSpPr>
        <p:spPr>
          <a:xfrm>
            <a:off x="5401800" y="1737720"/>
            <a:ext cx="6279480" cy="3381840"/>
          </a:xfrm>
          <a:prstGeom prst="rect">
            <a:avLst/>
          </a:prstGeom>
          <a:noFill/>
          <a:ln>
            <a:noFill/>
          </a:ln>
        </p:spPr>
        <p:style>
          <a:lnRef idx="0"/>
          <a:fillRef idx="0"/>
          <a:effectRef idx="0"/>
          <a:fontRef idx="minor"/>
        </p:style>
        <p:txBody>
          <a:bodyPr lIns="90000" rIns="90000" tIns="45000" bIns="45000">
            <a:sp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a:p>
            <a:pPr>
              <a:lnSpc>
                <a:spcPct val="120000"/>
              </a:lnSpc>
              <a:tabLst>
                <a:tab algn="l" pos="0"/>
              </a:tabLst>
            </a:pP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6218280" y="4530960"/>
            <a:ext cx="2422440" cy="115560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98" name="CustomShape 2"/>
          <p:cNvSpPr/>
          <p:nvPr/>
        </p:nvSpPr>
        <p:spPr>
          <a:xfrm>
            <a:off x="765720" y="814320"/>
            <a:ext cx="9857880" cy="712440"/>
          </a:xfrm>
          <a:prstGeom prst="rect">
            <a:avLst/>
          </a:prstGeom>
          <a:noFill/>
          <a:ln>
            <a:noFill/>
          </a:ln>
        </p:spPr>
        <p:style>
          <a:lnRef idx="0"/>
          <a:fillRef idx="0"/>
          <a:effectRef idx="0"/>
          <a:fontRef idx="minor"/>
        </p:style>
        <p:txBody>
          <a:bodyPr lIns="90000" rIns="90000" tIns="91440" bIns="91440" anchor="ctr">
            <a:noAutofit/>
          </a:bodyPr>
          <a:p>
            <a:pPr algn="ctr">
              <a:lnSpc>
                <a:spcPct val="9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sp>
        <p:nvSpPr>
          <p:cNvPr id="199" name="CustomShape 3"/>
          <p:cNvSpPr/>
          <p:nvPr/>
        </p:nvSpPr>
        <p:spPr>
          <a:xfrm>
            <a:off x="8849520" y="3911760"/>
            <a:ext cx="280476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pic>
        <p:nvPicPr>
          <p:cNvPr id="200" name="Google Shape;160;p8" descr=""/>
          <p:cNvPicPr/>
          <p:nvPr/>
        </p:nvPicPr>
        <p:blipFill>
          <a:blip r:embed="rId1"/>
          <a:stretch/>
        </p:blipFill>
        <p:spPr>
          <a:xfrm>
            <a:off x="1591920" y="2862720"/>
            <a:ext cx="694800" cy="654840"/>
          </a:xfrm>
          <a:prstGeom prst="rect">
            <a:avLst/>
          </a:prstGeom>
          <a:ln>
            <a:noFill/>
          </a:ln>
        </p:spPr>
      </p:pic>
      <p:pic>
        <p:nvPicPr>
          <p:cNvPr id="201" name="Google Shape;161;p8" descr=""/>
          <p:cNvPicPr/>
          <p:nvPr/>
        </p:nvPicPr>
        <p:blipFill>
          <a:blip r:embed="rId2"/>
          <a:stretch/>
        </p:blipFill>
        <p:spPr>
          <a:xfrm>
            <a:off x="4355640" y="2902680"/>
            <a:ext cx="640440" cy="574560"/>
          </a:xfrm>
          <a:prstGeom prst="rect">
            <a:avLst/>
          </a:prstGeom>
          <a:ln>
            <a:noFill/>
          </a:ln>
        </p:spPr>
      </p:pic>
      <p:pic>
        <p:nvPicPr>
          <p:cNvPr id="202" name="Google Shape;162;p8" descr=""/>
          <p:cNvPicPr/>
          <p:nvPr/>
        </p:nvPicPr>
        <p:blipFill>
          <a:blip r:embed="rId3"/>
          <a:stretch/>
        </p:blipFill>
        <p:spPr>
          <a:xfrm>
            <a:off x="9880200" y="2811600"/>
            <a:ext cx="743400" cy="736920"/>
          </a:xfrm>
          <a:prstGeom prst="rect">
            <a:avLst/>
          </a:prstGeom>
          <a:ln>
            <a:noFill/>
          </a:ln>
        </p:spPr>
      </p:pic>
      <p:sp>
        <p:nvSpPr>
          <p:cNvPr id="203" name="CustomShape 4"/>
          <p:cNvSpPr/>
          <p:nvPr/>
        </p:nvSpPr>
        <p:spPr>
          <a:xfrm>
            <a:off x="765720" y="4505040"/>
            <a:ext cx="2347560" cy="115560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204" name="CustomShape 5"/>
          <p:cNvSpPr/>
          <p:nvPr/>
        </p:nvSpPr>
        <p:spPr>
          <a:xfrm>
            <a:off x="537120" y="3895200"/>
            <a:ext cx="280476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sp>
        <p:nvSpPr>
          <p:cNvPr id="205" name="CustomShape 6"/>
          <p:cNvSpPr/>
          <p:nvPr/>
        </p:nvSpPr>
        <p:spPr>
          <a:xfrm>
            <a:off x="3464280" y="4530960"/>
            <a:ext cx="2422440" cy="115560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206" name="CustomShape 7"/>
          <p:cNvSpPr/>
          <p:nvPr/>
        </p:nvSpPr>
        <p:spPr>
          <a:xfrm>
            <a:off x="3273120" y="3895200"/>
            <a:ext cx="280476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pic>
        <p:nvPicPr>
          <p:cNvPr id="207" name="Google Shape;167;p8" descr=""/>
          <p:cNvPicPr/>
          <p:nvPr/>
        </p:nvPicPr>
        <p:blipFill>
          <a:blip r:embed="rId4"/>
          <a:stretch/>
        </p:blipFill>
        <p:spPr>
          <a:xfrm>
            <a:off x="7077240" y="2902680"/>
            <a:ext cx="704520" cy="560880"/>
          </a:xfrm>
          <a:prstGeom prst="rect">
            <a:avLst/>
          </a:prstGeom>
          <a:ln>
            <a:noFill/>
          </a:ln>
        </p:spPr>
      </p:pic>
      <p:sp>
        <p:nvSpPr>
          <p:cNvPr id="208" name="CustomShape 8"/>
          <p:cNvSpPr/>
          <p:nvPr/>
        </p:nvSpPr>
        <p:spPr>
          <a:xfrm>
            <a:off x="6027120" y="3911760"/>
            <a:ext cx="280476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sp>
        <p:nvSpPr>
          <p:cNvPr id="209" name="CustomShape 9"/>
          <p:cNvSpPr/>
          <p:nvPr/>
        </p:nvSpPr>
        <p:spPr>
          <a:xfrm flipH="1" rot="10800000">
            <a:off x="2443680" y="3189960"/>
            <a:ext cx="1727640" cy="36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210" name="CustomShape 10"/>
          <p:cNvSpPr/>
          <p:nvPr/>
        </p:nvSpPr>
        <p:spPr>
          <a:xfrm flipH="1" rot="10800000">
            <a:off x="5180040" y="3184200"/>
            <a:ext cx="1744920" cy="612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211" name="CustomShape 11"/>
          <p:cNvSpPr/>
          <p:nvPr/>
        </p:nvSpPr>
        <p:spPr>
          <a:xfrm>
            <a:off x="7934040" y="3183480"/>
            <a:ext cx="1813680" cy="288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212" name="CustomShape 12"/>
          <p:cNvSpPr/>
          <p:nvPr/>
        </p:nvSpPr>
        <p:spPr>
          <a:xfrm>
            <a:off x="1990080" y="1486080"/>
            <a:ext cx="8210880" cy="1150200"/>
          </a:xfrm>
          <a:prstGeom prst="rect">
            <a:avLst/>
          </a:prstGeom>
          <a:noFill/>
          <a:ln>
            <a:noFill/>
          </a:ln>
        </p:spPr>
        <p:style>
          <a:lnRef idx="0"/>
          <a:fillRef idx="0"/>
          <a:effectRef idx="0"/>
          <a:fontRef idx="minor"/>
        </p:style>
        <p:txBody>
          <a:bodyPr lIns="90000" rIns="90000" tIns="91440" bIns="91440">
            <a:noAutofit/>
          </a:bodyPr>
          <a:p>
            <a:pPr algn="ct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a:t>
            </a:r>
            <a:endParaRPr b="0" lang="ru-RU" sz="2000" spc="-1" strike="noStrike">
              <a:latin typeface="Arial"/>
            </a:endParaRPr>
          </a:p>
        </p:txBody>
      </p:sp>
      <p:sp>
        <p:nvSpPr>
          <p:cNvPr id="213" name="CustomShape 13"/>
          <p:cNvSpPr/>
          <p:nvPr/>
        </p:nvSpPr>
        <p:spPr>
          <a:xfrm>
            <a:off x="9040680" y="4505040"/>
            <a:ext cx="2422440" cy="115560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a558d"/>
        </a:solidFill>
      </p:bgPr>
    </p:bg>
    <p:spTree>
      <p:nvGrpSpPr>
        <p:cNvPr id="1" name=""/>
        <p:cNvGrpSpPr/>
        <p:nvPr/>
      </p:nvGrpSpPr>
      <p:grpSpPr>
        <a:xfrm>
          <a:off x="0" y="0"/>
          <a:ext cx="0" cy="0"/>
          <a:chOff x="0" y="0"/>
          <a:chExt cx="0" cy="0"/>
        </a:xfrm>
      </p:grpSpPr>
      <p:pic>
        <p:nvPicPr>
          <p:cNvPr id="214" name="Google Shape;184;p10" descr=""/>
          <p:cNvPicPr/>
          <p:nvPr/>
        </p:nvPicPr>
        <p:blipFill>
          <a:blip r:embed="rId1"/>
          <a:stretch/>
        </p:blipFill>
        <p:spPr>
          <a:xfrm>
            <a:off x="2721960" y="2138760"/>
            <a:ext cx="6890400" cy="4718520"/>
          </a:xfrm>
          <a:prstGeom prst="rect">
            <a:avLst/>
          </a:prstGeom>
          <a:ln>
            <a:noFill/>
          </a:ln>
        </p:spPr>
      </p:pic>
      <p:sp>
        <p:nvSpPr>
          <p:cNvPr id="215" name="CustomShape 1"/>
          <p:cNvSpPr/>
          <p:nvPr/>
        </p:nvSpPr>
        <p:spPr>
          <a:xfrm>
            <a:off x="2721960" y="814320"/>
            <a:ext cx="6890400" cy="712440"/>
          </a:xfrm>
          <a:prstGeom prst="rect">
            <a:avLst/>
          </a:prstGeom>
          <a:noFill/>
          <a:ln>
            <a:noFill/>
          </a:ln>
        </p:spPr>
        <p:style>
          <a:lnRef idx="0"/>
          <a:fillRef idx="0"/>
          <a:effectRef idx="0"/>
          <a:fontRef idx="minor"/>
        </p:style>
        <p:txBody>
          <a:bodyPr lIns="90000" rIns="90000" tIns="91440" bIns="91440" anchor="ctr">
            <a:noAutofit/>
          </a:bodyPr>
          <a:p>
            <a:pPr algn="ctr">
              <a:lnSpc>
                <a:spcPct val="90000"/>
              </a:lnSpc>
              <a:tabLst>
                <a:tab algn="l" pos="0"/>
              </a:tabLst>
            </a:pPr>
            <a:r>
              <a:rPr b="1" lang="en-GB" sz="4000" spc="-1" strike="noStrike">
                <a:solidFill>
                  <a:srgbClr val="f2f0ff"/>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7804440" y="492480"/>
            <a:ext cx="1937160" cy="1937160"/>
          </a:xfrm>
          <a:prstGeom prst="ellipse">
            <a:avLst/>
          </a:prstGeom>
          <a:solidFill>
            <a:srgbClr val="ffefed"/>
          </a:solidFill>
          <a:ln>
            <a:noFill/>
          </a:ln>
        </p:spPr>
        <p:style>
          <a:lnRef idx="0"/>
          <a:fillRef idx="0"/>
          <a:effectRef idx="0"/>
          <a:fontRef idx="minor"/>
        </p:style>
      </p:sp>
      <p:sp>
        <p:nvSpPr>
          <p:cNvPr id="217" name="CustomShape 2"/>
          <p:cNvSpPr/>
          <p:nvPr/>
        </p:nvSpPr>
        <p:spPr>
          <a:xfrm>
            <a:off x="2029680" y="208080"/>
            <a:ext cx="2453400" cy="2453400"/>
          </a:xfrm>
          <a:prstGeom prst="ellipse">
            <a:avLst/>
          </a:prstGeom>
          <a:solidFill>
            <a:srgbClr val="ffd561"/>
          </a:solidFill>
          <a:ln>
            <a:noFill/>
          </a:ln>
        </p:spPr>
        <p:style>
          <a:lnRef idx="0"/>
          <a:fillRef idx="0"/>
          <a:effectRef idx="0"/>
          <a:fontRef idx="minor"/>
        </p:style>
      </p:sp>
      <p:sp>
        <p:nvSpPr>
          <p:cNvPr id="218" name="CustomShape 3"/>
          <p:cNvSpPr/>
          <p:nvPr/>
        </p:nvSpPr>
        <p:spPr>
          <a:xfrm>
            <a:off x="595440" y="2491200"/>
            <a:ext cx="2176560" cy="2176560"/>
          </a:xfrm>
          <a:prstGeom prst="ellipse">
            <a:avLst/>
          </a:prstGeom>
          <a:solidFill>
            <a:srgbClr val="e4faf2"/>
          </a:solidFill>
          <a:ln>
            <a:noFill/>
          </a:ln>
        </p:spPr>
        <p:style>
          <a:lnRef idx="0"/>
          <a:fillRef idx="0"/>
          <a:effectRef idx="0"/>
          <a:fontRef idx="minor"/>
        </p:style>
      </p:sp>
      <p:sp>
        <p:nvSpPr>
          <p:cNvPr id="219" name="CustomShape 4"/>
          <p:cNvSpPr/>
          <p:nvPr/>
        </p:nvSpPr>
        <p:spPr>
          <a:xfrm>
            <a:off x="5137560" y="1001520"/>
            <a:ext cx="1916640" cy="1916640"/>
          </a:xfrm>
          <a:prstGeom prst="ellipse">
            <a:avLst/>
          </a:prstGeom>
          <a:solidFill>
            <a:srgbClr val="f2f0ff"/>
          </a:solidFill>
          <a:ln>
            <a:noFill/>
          </a:ln>
        </p:spPr>
        <p:style>
          <a:lnRef idx="0"/>
          <a:fillRef idx="0"/>
          <a:effectRef idx="0"/>
          <a:fontRef idx="minor"/>
        </p:style>
      </p:sp>
      <p:sp>
        <p:nvSpPr>
          <p:cNvPr id="220" name="CustomShape 5"/>
          <p:cNvSpPr/>
          <p:nvPr/>
        </p:nvSpPr>
        <p:spPr>
          <a:xfrm>
            <a:off x="9421920" y="2443320"/>
            <a:ext cx="1916640" cy="1916640"/>
          </a:xfrm>
          <a:prstGeom prst="ellipse">
            <a:avLst/>
          </a:prstGeom>
          <a:solidFill>
            <a:srgbClr val="e4faf2"/>
          </a:solidFill>
          <a:ln>
            <a:noFill/>
          </a:ln>
        </p:spPr>
        <p:style>
          <a:lnRef idx="0"/>
          <a:fillRef idx="0"/>
          <a:effectRef idx="0"/>
          <a:fontRef idx="minor"/>
        </p:style>
      </p:sp>
      <p:pic>
        <p:nvPicPr>
          <p:cNvPr id="221" name="Google Shape;204;p12" descr=""/>
          <p:cNvPicPr/>
          <p:nvPr/>
        </p:nvPicPr>
        <p:blipFill>
          <a:blip r:embed="rId1"/>
          <a:stretch/>
        </p:blipFill>
        <p:spPr>
          <a:xfrm>
            <a:off x="32400" y="5112720"/>
            <a:ext cx="12191400" cy="1744560"/>
          </a:xfrm>
          <a:prstGeom prst="rect">
            <a:avLst/>
          </a:prstGeom>
          <a:ln>
            <a:noFill/>
          </a:ln>
        </p:spPr>
      </p:pic>
      <p:pic>
        <p:nvPicPr>
          <p:cNvPr id="222" name="Google Shape;205;p12" descr=""/>
          <p:cNvPicPr/>
          <p:nvPr/>
        </p:nvPicPr>
        <p:blipFill>
          <a:blip r:embed="rId2"/>
          <a:stretch/>
        </p:blipFill>
        <p:spPr>
          <a:xfrm>
            <a:off x="3418560" y="3187080"/>
            <a:ext cx="5354280" cy="3666600"/>
          </a:xfrm>
          <a:prstGeom prst="rect">
            <a:avLst/>
          </a:prstGeom>
          <a:ln>
            <a:noFill/>
          </a:ln>
        </p:spPr>
      </p:pic>
      <p:sp>
        <p:nvSpPr>
          <p:cNvPr id="223" name="CustomShape 6"/>
          <p:cNvSpPr/>
          <p:nvPr/>
        </p:nvSpPr>
        <p:spPr>
          <a:xfrm>
            <a:off x="752400" y="2643120"/>
            <a:ext cx="1916640" cy="181692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100+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lorem ipsum </a:t>
            </a:r>
            <a:endParaRPr b="0" lang="ru-RU" sz="1800" spc="-1" strike="noStrike">
              <a:latin typeface="Arial"/>
            </a:endParaRPr>
          </a:p>
          <a:p>
            <a:pPr algn="ctr">
              <a:lnSpc>
                <a:spcPct val="90000"/>
              </a:lnSpc>
              <a:tabLst>
                <a:tab algn="l" pos="0"/>
              </a:tabLst>
            </a:pPr>
            <a:r>
              <a:rPr b="0" lang="en-GB" sz="1800" spc="-1" strike="noStrike">
                <a:solidFill>
                  <a:srgbClr val="3f3f3f"/>
                </a:solidFill>
                <a:latin typeface="Arial"/>
                <a:ea typeface="Rubik Light"/>
              </a:rPr>
              <a:t> </a:t>
            </a:r>
            <a:endParaRPr b="0" lang="ru-RU" sz="1800" spc="-1" strike="noStrike">
              <a:latin typeface="Arial"/>
            </a:endParaRPr>
          </a:p>
        </p:txBody>
      </p:sp>
      <p:sp>
        <p:nvSpPr>
          <p:cNvPr id="224" name="CustomShape 7"/>
          <p:cNvSpPr/>
          <p:nvPr/>
        </p:nvSpPr>
        <p:spPr>
          <a:xfrm>
            <a:off x="2247120" y="914040"/>
            <a:ext cx="2018520" cy="109368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200+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quis nostrud</a:t>
            </a:r>
            <a:endParaRPr b="0" lang="ru-RU" sz="1800" spc="-1" strike="noStrike">
              <a:latin typeface="Arial"/>
            </a:endParaRPr>
          </a:p>
        </p:txBody>
      </p:sp>
      <p:sp>
        <p:nvSpPr>
          <p:cNvPr id="225" name="CustomShape 8"/>
          <p:cNvSpPr/>
          <p:nvPr/>
        </p:nvSpPr>
        <p:spPr>
          <a:xfrm>
            <a:off x="5460120" y="1339920"/>
            <a:ext cx="1266480" cy="133668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36</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adipiscing elit</a:t>
            </a:r>
            <a:endParaRPr b="0" lang="ru-RU" sz="1800" spc="-1" strike="noStrike">
              <a:latin typeface="Arial"/>
            </a:endParaRPr>
          </a:p>
        </p:txBody>
      </p:sp>
      <p:sp>
        <p:nvSpPr>
          <p:cNvPr id="226" name="CustomShape 9"/>
          <p:cNvSpPr/>
          <p:nvPr/>
        </p:nvSpPr>
        <p:spPr>
          <a:xfrm>
            <a:off x="9549720" y="2918880"/>
            <a:ext cx="1661400" cy="116712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30+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nisi aliquip </a:t>
            </a:r>
            <a:endParaRPr b="0" lang="ru-RU" sz="1800" spc="-1" strike="noStrike">
              <a:latin typeface="Arial"/>
            </a:endParaRPr>
          </a:p>
          <a:p>
            <a:pPr algn="ctr">
              <a:lnSpc>
                <a:spcPct val="90000"/>
              </a:lnSpc>
              <a:tabLst>
                <a:tab algn="l" pos="0"/>
              </a:tabLst>
            </a:pPr>
            <a:r>
              <a:rPr b="1" lang="en-GB" sz="1600" spc="-1" strike="noStrike">
                <a:solidFill>
                  <a:srgbClr val="5a558d"/>
                </a:solidFill>
                <a:latin typeface="Arial"/>
                <a:ea typeface="Playfair Display"/>
              </a:rPr>
              <a:t> </a:t>
            </a:r>
            <a:endParaRPr b="0" lang="ru-RU" sz="1600" spc="-1" strike="noStrike">
              <a:latin typeface="Arial"/>
            </a:endParaRPr>
          </a:p>
        </p:txBody>
      </p:sp>
      <p:sp>
        <p:nvSpPr>
          <p:cNvPr id="227" name="CustomShape 10"/>
          <p:cNvSpPr/>
          <p:nvPr/>
        </p:nvSpPr>
        <p:spPr>
          <a:xfrm>
            <a:off x="7804440" y="693000"/>
            <a:ext cx="2032560" cy="1475640"/>
          </a:xfrm>
          <a:prstGeom prst="rect">
            <a:avLst/>
          </a:prstGeom>
          <a:noFill/>
          <a:ln>
            <a:noFill/>
          </a:ln>
        </p:spPr>
        <p:style>
          <a:lnRef idx="0"/>
          <a:fillRef idx="0"/>
          <a:effectRef idx="0"/>
          <a:fontRef idx="minor"/>
        </p:style>
        <p:txBody>
          <a:bodyPr lIns="90000" rIns="90000" tIns="45000" bIns="45000" anchor="b">
            <a:noAutofit/>
          </a:bodyPr>
          <a:p>
            <a:pPr algn="ctr">
              <a:lnSpc>
                <a:spcPct val="90000"/>
              </a:lnSpc>
              <a:tabLst>
                <a:tab algn="l" pos="0"/>
              </a:tabLst>
            </a:pPr>
            <a:r>
              <a:rPr b="1" lang="en-GB" sz="6000" spc="-1" strike="noStrike">
                <a:solidFill>
                  <a:srgbClr val="5a558d"/>
                </a:solidFill>
                <a:latin typeface="Arial"/>
                <a:ea typeface="Playfair Display"/>
              </a:rPr>
              <a:t>15+</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dolor sit amet consectetur</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5faf2"/>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pic>
        <p:nvPicPr>
          <p:cNvPr id="228" name="Google Shape;228;p15" descr="C:\Users\gelya\OneDrive\Рабочий стол\A_web_vacancies_join-01.png"/>
          <p:cNvPicPr/>
          <p:nvPr/>
        </p:nvPicPr>
        <p:blipFill>
          <a:blip r:embed="rId1"/>
          <a:stretch/>
        </p:blipFill>
        <p:spPr>
          <a:xfrm>
            <a:off x="2207520" y="0"/>
            <a:ext cx="7819920" cy="4812120"/>
          </a:xfrm>
          <a:prstGeom prst="rect">
            <a:avLst/>
          </a:prstGeom>
          <a:ln>
            <a:noFill/>
          </a:ln>
        </p:spPr>
      </p:pic>
      <p:sp>
        <p:nvSpPr>
          <p:cNvPr id="229" name="CustomShape 1"/>
          <p:cNvSpPr/>
          <p:nvPr/>
        </p:nvSpPr>
        <p:spPr>
          <a:xfrm>
            <a:off x="2207520" y="5232600"/>
            <a:ext cx="7819920" cy="712440"/>
          </a:xfrm>
          <a:prstGeom prst="rect">
            <a:avLst/>
          </a:prstGeom>
          <a:noFill/>
          <a:ln>
            <a:noFill/>
          </a:ln>
        </p:spPr>
        <p:style>
          <a:lnRef idx="0"/>
          <a:fillRef idx="0"/>
          <a:effectRef idx="0"/>
          <a:fontRef idx="minor"/>
        </p:style>
        <p:txBody>
          <a:bodyPr lIns="90000" rIns="90000" tIns="91440" bIns="91440" anchor="ctr">
            <a:noAutofit/>
          </a:bodyPr>
          <a:p>
            <a:pPr algn="ct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Google Shape;234;p16" descr="C:\Users\gelya\OneDrive\Рабочий стол\A_personalities_3-01-01.png"/>
          <p:cNvPicPr/>
          <p:nvPr/>
        </p:nvPicPr>
        <p:blipFill>
          <a:blip r:embed="rId1"/>
          <a:stretch/>
        </p:blipFill>
        <p:spPr>
          <a:xfrm>
            <a:off x="1261440" y="777960"/>
            <a:ext cx="2601360" cy="2601360"/>
          </a:xfrm>
          <a:prstGeom prst="rect">
            <a:avLst/>
          </a:prstGeom>
          <a:ln>
            <a:noFill/>
          </a:ln>
        </p:spPr>
      </p:pic>
      <p:pic>
        <p:nvPicPr>
          <p:cNvPr id="231" name="Google Shape;235;p16" descr="C:\Users\gelya\OneDrive\Рабочий стол\A_personalities_2-01-01.png"/>
          <p:cNvPicPr/>
          <p:nvPr/>
        </p:nvPicPr>
        <p:blipFill>
          <a:blip r:embed="rId2"/>
          <a:stretch/>
        </p:blipFill>
        <p:spPr>
          <a:xfrm flipH="1">
            <a:off x="4773240" y="738000"/>
            <a:ext cx="2641320" cy="2641320"/>
          </a:xfrm>
          <a:prstGeom prst="rect">
            <a:avLst/>
          </a:prstGeom>
          <a:ln>
            <a:noFill/>
          </a:ln>
        </p:spPr>
      </p:pic>
      <p:pic>
        <p:nvPicPr>
          <p:cNvPr id="232" name="Google Shape;236;p16" descr="C:\Users\gelya\OneDrive\Рабочий стол\A_personalities_1-01-01.png"/>
          <p:cNvPicPr/>
          <p:nvPr/>
        </p:nvPicPr>
        <p:blipFill>
          <a:blip r:embed="rId3"/>
          <a:stretch/>
        </p:blipFill>
        <p:spPr>
          <a:xfrm>
            <a:off x="8004960" y="738000"/>
            <a:ext cx="2580480" cy="2580480"/>
          </a:xfrm>
          <a:prstGeom prst="rect">
            <a:avLst/>
          </a:prstGeom>
          <a:ln>
            <a:noFill/>
          </a:ln>
        </p:spPr>
      </p:pic>
      <p:sp>
        <p:nvSpPr>
          <p:cNvPr id="233" name="CustomShape 1"/>
          <p:cNvSpPr/>
          <p:nvPr/>
        </p:nvSpPr>
        <p:spPr>
          <a:xfrm>
            <a:off x="8463240" y="4032000"/>
            <a:ext cx="3038760" cy="1619640"/>
          </a:xfrm>
          <a:prstGeom prst="rect">
            <a:avLst/>
          </a:prstGeom>
          <a:noFill/>
          <a:ln>
            <a:noFill/>
          </a:ln>
        </p:spPr>
        <p:style>
          <a:lnRef idx="0"/>
          <a:fillRef idx="0"/>
          <a:effectRef idx="0"/>
          <a:fontRef idx="minor"/>
        </p:style>
        <p:txBody>
          <a:bodyPr lIns="0" rIns="0" tIns="0" bIns="0">
            <a:noAutofit/>
          </a:bodyPr>
          <a:p>
            <a:pPr marL="425520" indent="-285120">
              <a:lnSpc>
                <a:spcPct val="140000"/>
              </a:lnSpc>
              <a:buClr>
                <a:srgbClr val="5a558d"/>
              </a:buClr>
              <a:buFont typeface="Wingdings" charset="2"/>
              <a:buChar char=""/>
            </a:pPr>
            <a:r>
              <a:rPr b="0" lang="en-GB" sz="1400" spc="-1" strike="noStrike">
                <a:solidFill>
                  <a:srgbClr val="595959"/>
                </a:solidFill>
                <a:latin typeface="Arial"/>
                <a:ea typeface="Rubik"/>
              </a:rPr>
              <a:t>Duis aute irure dolor in</a:t>
            </a:r>
            <a:endParaRPr b="0" lang="ru-RU" sz="1400" spc="-1" strike="noStrike">
              <a:latin typeface="Arial"/>
            </a:endParaRPr>
          </a:p>
          <a:p>
            <a:pPr marL="425520" indent="-285120">
              <a:lnSpc>
                <a:spcPct val="140000"/>
              </a:lnSpc>
              <a:buClr>
                <a:srgbClr val="5a558d"/>
              </a:buClr>
              <a:buFont typeface="Wingdings" charset="2"/>
              <a:buChar char=""/>
            </a:pPr>
            <a:r>
              <a:rPr b="0" lang="en-GB" sz="1400" spc="-1" strike="noStrike">
                <a:solidFill>
                  <a:srgbClr val="595959"/>
                </a:solidFill>
                <a:latin typeface="Arial"/>
                <a:ea typeface="Rubik"/>
              </a:rPr>
              <a:t>reprehenderit in voluptate velit</a:t>
            </a:r>
            <a:endParaRPr b="0" lang="ru-RU" sz="1400" spc="-1" strike="noStrike">
              <a:latin typeface="Arial"/>
            </a:endParaRPr>
          </a:p>
          <a:p>
            <a:pPr marL="425520" indent="-285120">
              <a:lnSpc>
                <a:spcPct val="140000"/>
              </a:lnSpc>
              <a:buClr>
                <a:srgbClr val="5a558d"/>
              </a:buClr>
              <a:buFont typeface="Wingdings" charset="2"/>
              <a:buChar char=""/>
            </a:pPr>
            <a:r>
              <a:rPr b="0" lang="en-GB" sz="1400" spc="-1" strike="noStrike">
                <a:solidFill>
                  <a:srgbClr val="595959"/>
                </a:solidFill>
                <a:latin typeface="Arial"/>
                <a:ea typeface="Rubik"/>
              </a:rPr>
              <a:t>esse cillum dolore eu fugiat</a:t>
            </a:r>
            <a:endParaRPr b="0" lang="ru-RU" sz="1400" spc="-1" strike="noStrike">
              <a:latin typeface="Arial"/>
            </a:endParaRPr>
          </a:p>
          <a:p>
            <a:pPr marL="425520" indent="-285120">
              <a:lnSpc>
                <a:spcPct val="140000"/>
              </a:lnSpc>
              <a:buClr>
                <a:srgbClr val="5a558d"/>
              </a:buClr>
              <a:buFont typeface="Wingdings" charset="2"/>
              <a:buChar char=""/>
            </a:pPr>
            <a:r>
              <a:rPr b="0" lang="en-GB" sz="1400" spc="-1" strike="noStrike">
                <a:solidFill>
                  <a:srgbClr val="595959"/>
                </a:solidFill>
                <a:latin typeface="Arial"/>
                <a:ea typeface="Rubik"/>
              </a:rPr>
              <a:t>nulla pariatur</a:t>
            </a:r>
            <a:endParaRPr b="0" lang="ru-RU" sz="1400" spc="-1" strike="noStrike">
              <a:latin typeface="Arial"/>
            </a:endParaRPr>
          </a:p>
        </p:txBody>
      </p:sp>
      <p:sp>
        <p:nvSpPr>
          <p:cNvPr id="234" name="CustomShape 2"/>
          <p:cNvSpPr/>
          <p:nvPr/>
        </p:nvSpPr>
        <p:spPr>
          <a:xfrm>
            <a:off x="1095840" y="4032000"/>
            <a:ext cx="2766960" cy="2133360"/>
          </a:xfrm>
          <a:prstGeom prst="rect">
            <a:avLst/>
          </a:prstGeom>
          <a:noFill/>
          <a:ln>
            <a:noFill/>
          </a:ln>
        </p:spPr>
        <p:style>
          <a:lnRef idx="0"/>
          <a:fillRef idx="0"/>
          <a:effectRef idx="0"/>
          <a:fontRef idx="minor"/>
        </p:style>
        <p:txBody>
          <a:bodyPr lIns="0" rIns="0" tIns="0" bIns="0">
            <a:noAutofit/>
          </a:bodyPr>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Ut enim ad minim veniam</a:t>
            </a:r>
            <a:endParaRPr b="0" lang="ru-RU" sz="1400" spc="-1" strike="noStrike">
              <a:latin typeface="Arial"/>
            </a:endParaRPr>
          </a:p>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quis nostrud exercitation</a:t>
            </a:r>
            <a:endParaRPr b="0" lang="ru-RU" sz="1400" spc="-1" strike="noStrike">
              <a:latin typeface="Arial"/>
            </a:endParaRPr>
          </a:p>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ullamco laboris nisi ut</a:t>
            </a:r>
            <a:endParaRPr b="0" lang="ru-RU" sz="1400" spc="-1" strike="noStrike">
              <a:latin typeface="Arial"/>
            </a:endParaRPr>
          </a:p>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aliquip ex ea commodo</a:t>
            </a:r>
            <a:endParaRPr b="0" lang="ru-RU" sz="1400" spc="-1" strike="noStrike">
              <a:latin typeface="Arial"/>
            </a:endParaRPr>
          </a:p>
          <a:p>
            <a:pPr marL="425520" indent="-285120">
              <a:lnSpc>
                <a:spcPct val="140000"/>
              </a:lnSpc>
              <a:buClr>
                <a:srgbClr val="ff6d54"/>
              </a:buClr>
              <a:buFont typeface="Wingdings" charset="2"/>
              <a:buChar char=""/>
            </a:pPr>
            <a:r>
              <a:rPr b="0" lang="en-GB" sz="1400" spc="-1" strike="noStrike">
                <a:solidFill>
                  <a:srgbClr val="595959"/>
                </a:solidFill>
                <a:latin typeface="Arial"/>
                <a:ea typeface="Rubik"/>
              </a:rPr>
              <a:t>consequat</a:t>
            </a:r>
            <a:endParaRPr b="0" lang="ru-RU" sz="1400" spc="-1" strike="noStrike">
              <a:latin typeface="Arial"/>
            </a:endParaRPr>
          </a:p>
        </p:txBody>
      </p:sp>
      <p:sp>
        <p:nvSpPr>
          <p:cNvPr id="235" name="CustomShape 3"/>
          <p:cNvSpPr/>
          <p:nvPr/>
        </p:nvSpPr>
        <p:spPr>
          <a:xfrm>
            <a:off x="1143720" y="3557160"/>
            <a:ext cx="280476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1" lang="en-GB" sz="2000" spc="-1" strike="noStrike">
                <a:solidFill>
                  <a:srgbClr val="ff6d54"/>
                </a:solidFill>
                <a:latin typeface="Arial"/>
                <a:ea typeface="Playfair Display"/>
              </a:rPr>
              <a:t>Lorem ipsum dolor </a:t>
            </a:r>
            <a:endParaRPr b="0" lang="ru-RU" sz="2000" spc="-1" strike="noStrike">
              <a:latin typeface="Arial"/>
            </a:endParaRPr>
          </a:p>
        </p:txBody>
      </p:sp>
      <p:sp>
        <p:nvSpPr>
          <p:cNvPr id="236" name="CustomShape 4"/>
          <p:cNvSpPr/>
          <p:nvPr/>
        </p:nvSpPr>
        <p:spPr>
          <a:xfrm>
            <a:off x="4868280" y="4038120"/>
            <a:ext cx="2883960" cy="1437480"/>
          </a:xfrm>
          <a:prstGeom prst="rect">
            <a:avLst/>
          </a:prstGeom>
          <a:noFill/>
          <a:ln>
            <a:noFill/>
          </a:ln>
        </p:spPr>
        <p:style>
          <a:lnRef idx="0"/>
          <a:fillRef idx="0"/>
          <a:effectRef idx="0"/>
          <a:fontRef idx="minor"/>
        </p:style>
        <p:txBody>
          <a:bodyPr lIns="0" rIns="0" tIns="0" bIns="0">
            <a:noAutofit/>
          </a:bodyPr>
          <a:p>
            <a:pPr marL="425520" indent="-285120">
              <a:lnSpc>
                <a:spcPct val="140000"/>
              </a:lnSpc>
              <a:buClr>
                <a:srgbClr val="57c5a0"/>
              </a:buClr>
              <a:buFont typeface="Wingdings" charset="2"/>
              <a:buChar char=""/>
            </a:pPr>
            <a:r>
              <a:rPr b="0" lang="en-GB" sz="1400" spc="-1" strike="noStrike">
                <a:solidFill>
                  <a:srgbClr val="595959"/>
                </a:solidFill>
                <a:latin typeface="Arial"/>
                <a:ea typeface="Rubik"/>
              </a:rPr>
              <a:t>Lorem ipsum dolor sit amet</a:t>
            </a:r>
            <a:endParaRPr b="0" lang="ru-RU" sz="1400" spc="-1" strike="noStrike">
              <a:latin typeface="Arial"/>
            </a:endParaRPr>
          </a:p>
          <a:p>
            <a:pPr marL="425520" indent="-285120">
              <a:lnSpc>
                <a:spcPct val="140000"/>
              </a:lnSpc>
              <a:buClr>
                <a:srgbClr val="57c5a0"/>
              </a:buClr>
              <a:buFont typeface="Wingdings" charset="2"/>
              <a:buChar char=""/>
            </a:pPr>
            <a:r>
              <a:rPr b="0" lang="en-GB" sz="1400" spc="-1" strike="noStrike">
                <a:solidFill>
                  <a:srgbClr val="595959"/>
                </a:solidFill>
                <a:latin typeface="Arial"/>
                <a:ea typeface="Rubik"/>
              </a:rPr>
              <a:t>consectetur adipiscing elit</a:t>
            </a:r>
            <a:endParaRPr b="0" lang="ru-RU" sz="1400" spc="-1" strike="noStrike">
              <a:latin typeface="Arial"/>
            </a:endParaRPr>
          </a:p>
          <a:p>
            <a:pPr marL="425520" indent="-285120">
              <a:lnSpc>
                <a:spcPct val="140000"/>
              </a:lnSpc>
              <a:buClr>
                <a:srgbClr val="57c5a0"/>
              </a:buClr>
              <a:buFont typeface="Wingdings" charset="2"/>
              <a:buChar char=""/>
            </a:pPr>
            <a:r>
              <a:rPr b="0" lang="en-GB" sz="1400" spc="-1" strike="noStrike">
                <a:solidFill>
                  <a:srgbClr val="595959"/>
                </a:solidFill>
                <a:latin typeface="Arial"/>
                <a:ea typeface="Rubik"/>
              </a:rPr>
              <a:t>sed do eiusmod tempor</a:t>
            </a:r>
            <a:endParaRPr b="0" lang="ru-RU" sz="1400" spc="-1" strike="noStrike">
              <a:latin typeface="Arial"/>
            </a:endParaRPr>
          </a:p>
          <a:p>
            <a:pPr marL="425520" indent="-285120">
              <a:lnSpc>
                <a:spcPct val="140000"/>
              </a:lnSpc>
              <a:buClr>
                <a:srgbClr val="57c5a0"/>
              </a:buClr>
              <a:buFont typeface="Wingdings" charset="2"/>
              <a:buChar char=""/>
            </a:pPr>
            <a:r>
              <a:rPr b="0" lang="en-GB" sz="1400" spc="-1" strike="noStrike">
                <a:solidFill>
                  <a:srgbClr val="595959"/>
                </a:solidFill>
                <a:latin typeface="Arial"/>
                <a:ea typeface="Rubik"/>
              </a:rPr>
              <a:t>incididunt ut labore et dolore</a:t>
            </a:r>
            <a:endParaRPr b="0" lang="ru-RU" sz="1400" spc="-1" strike="noStrike">
              <a:latin typeface="Arial"/>
            </a:endParaRPr>
          </a:p>
        </p:txBody>
      </p:sp>
      <p:sp>
        <p:nvSpPr>
          <p:cNvPr id="237" name="CustomShape 5"/>
          <p:cNvSpPr/>
          <p:nvPr/>
        </p:nvSpPr>
        <p:spPr>
          <a:xfrm>
            <a:off x="4868280" y="3557160"/>
            <a:ext cx="220140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1" lang="en-GB" sz="2000" spc="-1" strike="noStrike">
                <a:solidFill>
                  <a:srgbClr val="57c5a0"/>
                </a:solidFill>
                <a:latin typeface="Arial"/>
                <a:ea typeface="Playfair Display"/>
              </a:rPr>
              <a:t>Lorem ipsum</a:t>
            </a:r>
            <a:endParaRPr b="0" lang="ru-RU" sz="2000" spc="-1" strike="noStrike">
              <a:latin typeface="Arial"/>
            </a:endParaRPr>
          </a:p>
        </p:txBody>
      </p:sp>
      <p:sp>
        <p:nvSpPr>
          <p:cNvPr id="238" name="CustomShape 6"/>
          <p:cNvSpPr/>
          <p:nvPr/>
        </p:nvSpPr>
        <p:spPr>
          <a:xfrm>
            <a:off x="8463240" y="3538800"/>
            <a:ext cx="211968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1" lang="en-GB" sz="2000" spc="-1" strike="noStrike">
                <a:solidFill>
                  <a:srgbClr val="5a558d"/>
                </a:solidFill>
                <a:latin typeface="Arial"/>
                <a:ea typeface="Playfair Display"/>
              </a:rPr>
              <a:t>Dolor sit amet</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0" y="2493000"/>
            <a:ext cx="12191400" cy="4364280"/>
          </a:xfrm>
          <a:prstGeom prst="rect">
            <a:avLst/>
          </a:prstGeom>
          <a:solidFill>
            <a:srgbClr val="fff0ee"/>
          </a:solidFill>
          <a:ln>
            <a:noFill/>
          </a:ln>
        </p:spPr>
        <p:style>
          <a:lnRef idx="0"/>
          <a:fillRef idx="0"/>
          <a:effectRef idx="0"/>
          <a:fontRef idx="minor"/>
        </p:style>
      </p:sp>
      <p:sp>
        <p:nvSpPr>
          <p:cNvPr id="240" name="CustomShape 2"/>
          <p:cNvSpPr/>
          <p:nvPr/>
        </p:nvSpPr>
        <p:spPr>
          <a:xfrm>
            <a:off x="2501280" y="3069000"/>
            <a:ext cx="8595360" cy="29516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duis aute irur;</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dolor in reprehenderit;</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in voluptate velit esse cillum;</a:t>
            </a:r>
            <a:endParaRPr b="0" lang="ru-RU" sz="2000" spc="-1" strike="noStrike">
              <a:latin typeface="Arial"/>
            </a:endParaRPr>
          </a:p>
          <a:p>
            <a:pPr marL="343080" indent="-342360">
              <a:lnSpc>
                <a:spcPct val="100000"/>
              </a:lnSpc>
              <a:buClr>
                <a:srgbClr val="000000"/>
              </a:buClr>
              <a:buFont typeface="Arial"/>
              <a:buChar char="•"/>
              <a:tabLst>
                <a:tab algn="l" pos="0"/>
              </a:tabLst>
            </a:pPr>
            <a:r>
              <a:rPr b="0" lang="en-GB" sz="2000" spc="-1" strike="noStrike">
                <a:solidFill>
                  <a:srgbClr val="595959"/>
                </a:solidFill>
                <a:latin typeface="Arial"/>
                <a:ea typeface="Rubik"/>
              </a:rPr>
              <a:t>dolore eu fugiat nulla pariatur. </a:t>
            </a:r>
            <a:endParaRPr b="0" lang="ru-RU" sz="2000" spc="-1" strike="noStrike">
              <a:latin typeface="Arial"/>
            </a:endParaRPr>
          </a:p>
        </p:txBody>
      </p:sp>
      <p:sp>
        <p:nvSpPr>
          <p:cNvPr id="241" name="CustomShape 3"/>
          <p:cNvSpPr/>
          <p:nvPr/>
        </p:nvSpPr>
        <p:spPr>
          <a:xfrm>
            <a:off x="3226320" y="762120"/>
            <a:ext cx="5738400" cy="8100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242" name="Google Shape;252;p17" descr=""/>
          <p:cNvPicPr/>
          <p:nvPr/>
        </p:nvPicPr>
        <p:blipFill>
          <a:blip r:embed="rId1"/>
          <a:stretch/>
        </p:blipFill>
        <p:spPr>
          <a:xfrm>
            <a:off x="8256240" y="1845000"/>
            <a:ext cx="1549800" cy="907560"/>
          </a:xfrm>
          <a:prstGeom prst="rect">
            <a:avLst/>
          </a:prstGeom>
          <a:ln>
            <a:noFill/>
          </a:ln>
        </p:spPr>
      </p:pic>
      <p:pic>
        <p:nvPicPr>
          <p:cNvPr id="243" name="Google Shape;253;p17" descr=""/>
          <p:cNvPicPr/>
          <p:nvPr/>
        </p:nvPicPr>
        <p:blipFill>
          <a:blip r:embed="rId2"/>
          <a:stretch/>
        </p:blipFill>
        <p:spPr>
          <a:xfrm rot="16200000">
            <a:off x="1083960" y="-754920"/>
            <a:ext cx="1521720" cy="30286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Google Shape;91;p1" descr="D:\Beetroot_work\Logo\BA_Logo-01.png"/>
          <p:cNvPicPr/>
          <p:nvPr/>
        </p:nvPicPr>
        <p:blipFill>
          <a:blip r:embed="rId1"/>
          <a:stretch/>
        </p:blipFill>
        <p:spPr>
          <a:xfrm>
            <a:off x="9310320" y="473400"/>
            <a:ext cx="2401560" cy="1082520"/>
          </a:xfrm>
          <a:prstGeom prst="rect">
            <a:avLst/>
          </a:prstGeom>
          <a:ln>
            <a:noFill/>
          </a:ln>
        </p:spPr>
      </p:pic>
      <p:grpSp>
        <p:nvGrpSpPr>
          <p:cNvPr id="125" name="Group 1"/>
          <p:cNvGrpSpPr/>
          <p:nvPr/>
        </p:nvGrpSpPr>
        <p:grpSpPr>
          <a:xfrm>
            <a:off x="0" y="1030320"/>
            <a:ext cx="12299400" cy="5826960"/>
            <a:chOff x="0" y="1030320"/>
            <a:chExt cx="12299400" cy="5826960"/>
          </a:xfrm>
        </p:grpSpPr>
        <p:pic>
          <p:nvPicPr>
            <p:cNvPr id="126" name="Google Shape;93;p1" descr=""/>
            <p:cNvPicPr/>
            <p:nvPr/>
          </p:nvPicPr>
          <p:blipFill>
            <a:blip r:embed="rId2"/>
            <a:stretch/>
          </p:blipFill>
          <p:spPr>
            <a:xfrm>
              <a:off x="0" y="3429000"/>
              <a:ext cx="9636840" cy="3428280"/>
            </a:xfrm>
            <a:prstGeom prst="rect">
              <a:avLst/>
            </a:prstGeom>
            <a:ln>
              <a:noFill/>
            </a:ln>
          </p:spPr>
        </p:pic>
        <p:pic>
          <p:nvPicPr>
            <p:cNvPr id="127" name="Google Shape;95;p1" descr="C:\Users\gelya\OneDrive\Рабочий стол\A_web_partnership-02.png"/>
            <p:cNvPicPr/>
            <p:nvPr/>
          </p:nvPicPr>
          <p:blipFill>
            <a:blip r:embed="rId3"/>
            <a:stretch/>
          </p:blipFill>
          <p:spPr>
            <a:xfrm>
              <a:off x="6224400" y="1030320"/>
              <a:ext cx="6075000" cy="5371560"/>
            </a:xfrm>
            <a:prstGeom prst="rect">
              <a:avLst/>
            </a:prstGeom>
            <a:ln>
              <a:noFill/>
            </a:ln>
          </p:spPr>
        </p:pic>
      </p:grpSp>
      <p:sp>
        <p:nvSpPr>
          <p:cNvPr id="128" name="CustomShape 2"/>
          <p:cNvSpPr/>
          <p:nvPr/>
        </p:nvSpPr>
        <p:spPr>
          <a:xfrm>
            <a:off x="212040" y="129240"/>
            <a:ext cx="3720600" cy="68760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600" spc="-1" strike="noStrike">
                <a:solidFill>
                  <a:srgbClr val="91cfb8"/>
                </a:solidFill>
                <a:latin typeface="Arial"/>
                <a:ea typeface="Playfair Display"/>
              </a:rPr>
              <a:t>Lesson #</a:t>
            </a:r>
            <a:r>
              <a:rPr b="1" lang="ru-RU" sz="3600" spc="-1" strike="noStrike">
                <a:solidFill>
                  <a:srgbClr val="91cfb8"/>
                </a:solidFill>
                <a:latin typeface="Arial"/>
                <a:ea typeface="Playfair Display"/>
              </a:rPr>
              <a:t>28</a:t>
            </a:r>
            <a:endParaRPr b="0" lang="ru-RU" sz="3600" spc="-1" strike="noStrike">
              <a:latin typeface="Arial"/>
            </a:endParaRPr>
          </a:p>
        </p:txBody>
      </p:sp>
      <p:sp>
        <p:nvSpPr>
          <p:cNvPr id="129" name="CustomShape 3"/>
          <p:cNvSpPr/>
          <p:nvPr/>
        </p:nvSpPr>
        <p:spPr>
          <a:xfrm>
            <a:off x="205920" y="1509480"/>
            <a:ext cx="5761080" cy="1186560"/>
          </a:xfrm>
          <a:prstGeom prst="rect">
            <a:avLst/>
          </a:prstGeom>
          <a:noFill/>
          <a:ln>
            <a:noFill/>
          </a:ln>
        </p:spPr>
        <p:style>
          <a:lnRef idx="0"/>
          <a:fillRef idx="0"/>
          <a:effectRef idx="0"/>
          <a:fontRef idx="minor"/>
        </p:style>
        <p:txBody>
          <a:bodyPr lIns="90000" rIns="90000" tIns="45000" bIns="45000">
            <a:spAutoFit/>
          </a:bodyPr>
          <a:p>
            <a:pPr>
              <a:lnSpc>
                <a:spcPct val="90000"/>
              </a:lnSpc>
              <a:tabLst>
                <a:tab algn="l" pos="0"/>
              </a:tabLst>
            </a:pPr>
            <a:r>
              <a:rPr b="1" lang="ru-RU" sz="4000" spc="-1" strike="noStrike">
                <a:solidFill>
                  <a:srgbClr val="f1b828"/>
                </a:solidFill>
                <a:latin typeface="Arial"/>
                <a:ea typeface="Playfair Display"/>
              </a:rPr>
              <a:t>Типы данных </a:t>
            </a:r>
            <a:endParaRPr b="0" lang="ru-RU" sz="4000" spc="-1" strike="noStrike">
              <a:latin typeface="Arial"/>
            </a:endParaRPr>
          </a:p>
          <a:p>
            <a:pPr>
              <a:lnSpc>
                <a:spcPct val="90000"/>
              </a:lnSpc>
              <a:tabLst>
                <a:tab algn="l" pos="0"/>
              </a:tabLst>
            </a:pPr>
            <a:r>
              <a:rPr b="1" lang="ru-RU" sz="4000" spc="-1" strike="noStrike">
                <a:solidFill>
                  <a:srgbClr val="f1b828"/>
                </a:solidFill>
                <a:latin typeface="Arial"/>
                <a:ea typeface="Playfair Display"/>
              </a:rPr>
              <a:t>        </a:t>
            </a:r>
            <a:r>
              <a:rPr b="1" lang="ru-RU" sz="4000" spc="-1" strike="noStrike">
                <a:solidFill>
                  <a:srgbClr val="f1b828"/>
                </a:solidFill>
                <a:latin typeface="Arial"/>
                <a:ea typeface="Playfair Display"/>
              </a:rPr>
              <a:t>и операторы</a:t>
            </a:r>
            <a:endParaRPr b="0" lang="ru-RU" sz="4000" spc="-1" strike="noStrike">
              <a:latin typeface="Arial"/>
            </a:endParaRPr>
          </a:p>
        </p:txBody>
      </p:sp>
      <p:sp>
        <p:nvSpPr>
          <p:cNvPr id="130" name="CustomShape 4"/>
          <p:cNvSpPr/>
          <p:nvPr/>
        </p:nvSpPr>
        <p:spPr>
          <a:xfrm>
            <a:off x="205920" y="3576600"/>
            <a:ext cx="6378120" cy="1878840"/>
          </a:xfrm>
          <a:prstGeom prst="rect">
            <a:avLst/>
          </a:prstGeom>
          <a:noFill/>
          <a:ln>
            <a:noFill/>
          </a:ln>
        </p:spPr>
        <p:style>
          <a:lnRef idx="0"/>
          <a:fillRef idx="0"/>
          <a:effectRef idx="0"/>
          <a:fontRef idx="minor"/>
        </p:style>
        <p:txBody>
          <a:bodyPr lIns="90000" rIns="90000" tIns="45000" bIns="45000">
            <a:spAutoFit/>
          </a:bodyPr>
          <a:p>
            <a:pPr>
              <a:lnSpc>
                <a:spcPct val="120000"/>
              </a:lnSpc>
              <a:tabLst>
                <a:tab algn="l" pos="0"/>
              </a:tabLst>
            </a:pPr>
            <a:r>
              <a:rPr b="0" lang="en-US" sz="1800" spc="-1" strike="noStrike">
                <a:solidFill>
                  <a:srgbClr val="595959"/>
                </a:solidFill>
                <a:latin typeface="Arial"/>
                <a:ea typeface="Rubik"/>
              </a:rPr>
              <a:t>Lesson plan:</a:t>
            </a:r>
            <a:endParaRPr b="0" lang="ru-RU" sz="1800" spc="-1" strike="noStrike">
              <a:latin typeface="Arial"/>
            </a:endParaRPr>
          </a:p>
          <a:p>
            <a:pPr marL="343080" indent="-342360">
              <a:lnSpc>
                <a:spcPct val="120000"/>
              </a:lnSpc>
              <a:buClr>
                <a:srgbClr val="000000"/>
              </a:buClr>
              <a:buFont typeface="Arial"/>
              <a:buAutoNum type="arabicPeriod"/>
              <a:tabLst>
                <a:tab algn="l" pos="0"/>
              </a:tabLst>
            </a:pPr>
            <a:r>
              <a:rPr b="0" lang="ru-RU" sz="1600" spc="-1" strike="noStrike">
                <a:solidFill>
                  <a:srgbClr val="595959"/>
                </a:solidFill>
                <a:latin typeface="Arial"/>
                <a:ea typeface="Rubik"/>
              </a:rPr>
              <a:t>Какие бывают </a:t>
            </a:r>
            <a:r>
              <a:rPr b="0" lang="ru-RU" sz="1600" spc="-1" strike="noStrike" u="sng">
                <a:solidFill>
                  <a:srgbClr val="0563c1"/>
                </a:solidFill>
                <a:uFillTx/>
                <a:latin typeface="Arial"/>
                <a:ea typeface="Rubik"/>
                <a:hlinkClick r:id="rId4"/>
              </a:rPr>
              <a:t>типы данных</a:t>
            </a:r>
            <a:endParaRPr b="0" lang="ru-RU" sz="1600" spc="-1" strike="noStrike">
              <a:latin typeface="Arial"/>
            </a:endParaRPr>
          </a:p>
          <a:p>
            <a:pPr marL="343080" indent="-342360">
              <a:lnSpc>
                <a:spcPct val="120000"/>
              </a:lnSpc>
              <a:buClr>
                <a:srgbClr val="000000"/>
              </a:buClr>
              <a:buFont typeface="Arial"/>
              <a:buAutoNum type="arabicPeriod"/>
              <a:tabLst>
                <a:tab algn="l" pos="0"/>
              </a:tabLst>
            </a:pPr>
            <a:r>
              <a:rPr b="0" lang="en-US" sz="1600" spc="-1" strike="noStrike">
                <a:solidFill>
                  <a:srgbClr val="595959"/>
                </a:solidFill>
                <a:latin typeface="Arial"/>
                <a:ea typeface="Rubik"/>
              </a:rPr>
              <a:t>“</a:t>
            </a:r>
            <a:r>
              <a:rPr b="0" lang="ru-RU" sz="1600" spc="-1" strike="noStrike">
                <a:solidFill>
                  <a:srgbClr val="595959"/>
                </a:solidFill>
                <a:latin typeface="Arial"/>
                <a:ea typeface="Rubik"/>
              </a:rPr>
              <a:t>Преобразование типов</a:t>
            </a:r>
            <a:r>
              <a:rPr b="0" lang="en-US" sz="1600" spc="-1" strike="noStrike">
                <a:solidFill>
                  <a:srgbClr val="595959"/>
                </a:solidFill>
                <a:latin typeface="Arial"/>
                <a:ea typeface="Rubik"/>
              </a:rPr>
              <a:t>”</a:t>
            </a:r>
            <a:r>
              <a:rPr b="0" lang="ru-RU" sz="1600" spc="-1" strike="noStrike">
                <a:solidFill>
                  <a:srgbClr val="595959"/>
                </a:solidFill>
                <a:latin typeface="Arial"/>
                <a:ea typeface="Rubik"/>
              </a:rPr>
              <a:t> или </a:t>
            </a:r>
            <a:r>
              <a:rPr b="0" lang="en-US" sz="1600" spc="-1" strike="noStrike">
                <a:solidFill>
                  <a:srgbClr val="595959"/>
                </a:solidFill>
                <a:latin typeface="Arial"/>
                <a:ea typeface="Rubik"/>
              </a:rPr>
              <a:t>“</a:t>
            </a:r>
            <a:r>
              <a:rPr b="0" lang="ru-RU" sz="1600" spc="-1" strike="noStrike">
                <a:solidFill>
                  <a:srgbClr val="595959"/>
                </a:solidFill>
                <a:latin typeface="Arial"/>
                <a:ea typeface="Rubik"/>
              </a:rPr>
              <a:t>Не явное приведение типов</a:t>
            </a:r>
            <a:r>
              <a:rPr b="0" lang="en-US" sz="1600" spc="-1" strike="noStrike">
                <a:solidFill>
                  <a:srgbClr val="595959"/>
                </a:solidFill>
                <a:latin typeface="Arial"/>
                <a:ea typeface="Rubik"/>
              </a:rPr>
              <a:t>”</a:t>
            </a:r>
            <a:endParaRPr b="0" lang="ru-RU" sz="1600" spc="-1" strike="noStrike">
              <a:latin typeface="Arial"/>
            </a:endParaRPr>
          </a:p>
          <a:p>
            <a:pPr marL="343080" indent="-342360">
              <a:lnSpc>
                <a:spcPct val="120000"/>
              </a:lnSpc>
              <a:buClr>
                <a:srgbClr val="000000"/>
              </a:buClr>
              <a:buFont typeface="Arial"/>
              <a:buAutoNum type="arabicPeriod"/>
              <a:tabLst>
                <a:tab algn="l" pos="0"/>
              </a:tabLst>
            </a:pPr>
            <a:r>
              <a:rPr b="0" lang="ru-RU" sz="1600" spc="-1" strike="noStrike">
                <a:solidFill>
                  <a:srgbClr val="595959"/>
                </a:solidFill>
                <a:latin typeface="Arial"/>
                <a:ea typeface="Rubik"/>
              </a:rPr>
              <a:t>Проблема </a:t>
            </a:r>
            <a:r>
              <a:rPr b="0" lang="ru-RU" sz="1600" spc="-1" strike="noStrike" u="sng">
                <a:solidFill>
                  <a:srgbClr val="0563c1"/>
                </a:solidFill>
                <a:uFillTx/>
                <a:latin typeface="Arial"/>
                <a:ea typeface="Rubik"/>
                <a:hlinkClick r:id="rId5"/>
              </a:rPr>
              <a:t>точности вычисления</a:t>
            </a:r>
            <a:r>
              <a:rPr b="0" lang="ru-RU" sz="1600" spc="-1" strike="noStrike">
                <a:solidFill>
                  <a:srgbClr val="595959"/>
                </a:solidFill>
                <a:latin typeface="Arial"/>
                <a:ea typeface="Rubik"/>
              </a:rPr>
              <a:t> или Стандарт IEEE754</a:t>
            </a:r>
            <a:endParaRPr b="0" lang="ru-RU" sz="1600" spc="-1" strike="noStrike">
              <a:latin typeface="Arial"/>
            </a:endParaRPr>
          </a:p>
          <a:p>
            <a:pPr marL="343080" indent="-342360">
              <a:lnSpc>
                <a:spcPct val="120000"/>
              </a:lnSpc>
              <a:buClr>
                <a:srgbClr val="000000"/>
              </a:buClr>
              <a:buFont typeface="Arial"/>
              <a:buAutoNum type="arabicPeriod"/>
              <a:tabLst>
                <a:tab algn="l" pos="0"/>
              </a:tabLst>
            </a:pPr>
            <a:r>
              <a:rPr b="0" lang="ru-RU" sz="1600" spc="-1" strike="noStrike" u="sng">
                <a:solidFill>
                  <a:srgbClr val="0563c1"/>
                </a:solidFill>
                <a:uFillTx/>
                <a:latin typeface="Arial"/>
                <a:ea typeface="Rubik"/>
                <a:hlinkClick r:id="rId6"/>
              </a:rPr>
              <a:t>Операторы</a:t>
            </a:r>
            <a:r>
              <a:rPr b="0" lang="ru-RU" sz="1600" spc="-1" strike="noStrike">
                <a:solidFill>
                  <a:srgbClr val="595959"/>
                </a:solidFill>
                <a:latin typeface="Arial"/>
                <a:ea typeface="Rubik"/>
              </a:rPr>
              <a:t> (</a:t>
            </a:r>
            <a:r>
              <a:rPr b="0" lang="ru-RU" sz="1600" spc="-1" strike="noStrike" u="sng">
                <a:solidFill>
                  <a:srgbClr val="0563c1"/>
                </a:solidFill>
                <a:uFillTx/>
                <a:latin typeface="Arial"/>
                <a:ea typeface="Rubik"/>
                <a:hlinkClick r:id="rId7"/>
              </a:rPr>
              <a:t>+</a:t>
            </a:r>
            <a:r>
              <a:rPr b="0" lang="ru-RU" sz="1600" spc="-1" strike="noStrike">
                <a:solidFill>
                  <a:srgbClr val="595959"/>
                </a:solidFill>
                <a:latin typeface="Arial"/>
                <a:ea typeface="Rubik"/>
              </a:rPr>
              <a:t>)</a:t>
            </a:r>
            <a:endParaRPr b="0" lang="ru-RU" sz="1600" spc="-1" strike="noStrike">
              <a:latin typeface="Arial"/>
            </a:endParaRPr>
          </a:p>
          <a:p>
            <a:pPr marL="343080" indent="-342360">
              <a:lnSpc>
                <a:spcPct val="120000"/>
              </a:lnSpc>
              <a:buClr>
                <a:srgbClr val="000000"/>
              </a:buClr>
              <a:buFont typeface="Arial"/>
              <a:buAutoNum type="arabicPeriod"/>
              <a:tabLst>
                <a:tab algn="l" pos="0"/>
              </a:tabLst>
            </a:pPr>
            <a:r>
              <a:rPr b="0" lang="ru-RU" sz="1600" spc="-1" strike="noStrike">
                <a:solidFill>
                  <a:srgbClr val="595959"/>
                </a:solidFill>
                <a:latin typeface="Arial"/>
                <a:ea typeface="Arial"/>
              </a:rPr>
              <a:t>Условное ветвление: </a:t>
            </a:r>
            <a:r>
              <a:rPr b="0" lang="en-US" sz="1600" spc="-1" strike="noStrike" u="sng">
                <a:solidFill>
                  <a:srgbClr val="0563c1"/>
                </a:solidFill>
                <a:uFillTx/>
                <a:latin typeface="Arial"/>
                <a:ea typeface="Arial"/>
                <a:hlinkClick r:id="rId8"/>
              </a:rPr>
              <a:t>?</a:t>
            </a:r>
            <a:r>
              <a:rPr b="0" lang="ru-RU" sz="1600" spc="-1" strike="noStrike">
                <a:solidFill>
                  <a:srgbClr val="595959"/>
                </a:solidFill>
                <a:latin typeface="Arial"/>
                <a:ea typeface="Arial"/>
              </a:rPr>
              <a:t>, </a:t>
            </a:r>
            <a:r>
              <a:rPr b="0" lang="en-US" sz="1600" spc="-1" strike="noStrike" u="sng">
                <a:solidFill>
                  <a:srgbClr val="0563c1"/>
                </a:solidFill>
                <a:uFillTx/>
                <a:latin typeface="Arial"/>
                <a:ea typeface="Arial"/>
                <a:hlinkClick r:id="rId9"/>
              </a:rPr>
              <a:t>if</a:t>
            </a:r>
            <a:r>
              <a:rPr b="0" lang="ru-RU" sz="1600" spc="-1" strike="noStrike">
                <a:solidFill>
                  <a:srgbClr val="595959"/>
                </a:solidFill>
                <a:latin typeface="Arial"/>
                <a:ea typeface="Arial"/>
              </a:rPr>
              <a:t>, </a:t>
            </a:r>
            <a:r>
              <a:rPr b="0" lang="en-US" sz="1600" spc="-1" strike="noStrike" u="sng">
                <a:solidFill>
                  <a:srgbClr val="0563c1"/>
                </a:solidFill>
                <a:uFillTx/>
                <a:latin typeface="Arial"/>
                <a:ea typeface="Arial"/>
                <a:hlinkClick r:id="rId10"/>
              </a:rPr>
              <a:t>switch</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Google Shape;258;p18" descr=""/>
          <p:cNvPicPr/>
          <p:nvPr/>
        </p:nvPicPr>
        <p:blipFill>
          <a:blip r:embed="rId1"/>
          <a:stretch/>
        </p:blipFill>
        <p:spPr>
          <a:xfrm>
            <a:off x="8116560" y="1322640"/>
            <a:ext cx="4070520" cy="5534640"/>
          </a:xfrm>
          <a:prstGeom prst="rect">
            <a:avLst/>
          </a:prstGeom>
          <a:ln>
            <a:noFill/>
          </a:ln>
        </p:spPr>
      </p:pic>
      <p:sp>
        <p:nvSpPr>
          <p:cNvPr id="245" name="CustomShape 1"/>
          <p:cNvSpPr/>
          <p:nvPr/>
        </p:nvSpPr>
        <p:spPr>
          <a:xfrm>
            <a:off x="486360" y="375840"/>
            <a:ext cx="10073520" cy="8100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GB" sz="4000" spc="-1" strike="noStrike">
                <a:solidFill>
                  <a:srgbClr val="595959"/>
                </a:solidFill>
                <a:latin typeface="Arial"/>
                <a:ea typeface="Playfair Display"/>
              </a:rPr>
              <a:t>Title Lorem ipsum</a:t>
            </a:r>
            <a:endParaRPr b="0" lang="ru-RU" sz="4000" spc="-1" strike="noStrike">
              <a:latin typeface="Arial"/>
            </a:endParaRPr>
          </a:p>
          <a:p>
            <a:pPr>
              <a:lnSpc>
                <a:spcPct val="100000"/>
              </a:lnSpc>
              <a:tabLst>
                <a:tab algn="l" pos="0"/>
              </a:tabLst>
            </a:pPr>
            <a:endParaRPr b="0" lang="ru-RU" sz="4000" spc="-1" strike="noStrike">
              <a:latin typeface="Arial"/>
            </a:endParaRPr>
          </a:p>
        </p:txBody>
      </p:sp>
      <p:pic>
        <p:nvPicPr>
          <p:cNvPr id="246" name="Google Shape;260;p18" descr=""/>
          <p:cNvPicPr/>
          <p:nvPr/>
        </p:nvPicPr>
        <p:blipFill>
          <a:blip r:embed="rId2"/>
          <a:stretch/>
        </p:blipFill>
        <p:spPr>
          <a:xfrm>
            <a:off x="0" y="1305000"/>
            <a:ext cx="4083120" cy="5552280"/>
          </a:xfrm>
          <a:prstGeom prst="rect">
            <a:avLst/>
          </a:prstGeom>
          <a:ln>
            <a:noFill/>
          </a:ln>
        </p:spPr>
      </p:pic>
      <p:pic>
        <p:nvPicPr>
          <p:cNvPr id="247" name="Google Shape;261;p18" descr=""/>
          <p:cNvPicPr/>
          <p:nvPr/>
        </p:nvPicPr>
        <p:blipFill>
          <a:blip r:embed="rId3"/>
          <a:stretch/>
        </p:blipFill>
        <p:spPr>
          <a:xfrm>
            <a:off x="4281480" y="1305000"/>
            <a:ext cx="3628800" cy="5552280"/>
          </a:xfrm>
          <a:prstGeom prst="rect">
            <a:avLst/>
          </a:prstGeom>
          <a:ln>
            <a:noFill/>
          </a:ln>
        </p:spPr>
      </p:pic>
      <p:sp>
        <p:nvSpPr>
          <p:cNvPr id="248" name="CustomShape 2"/>
          <p:cNvSpPr/>
          <p:nvPr/>
        </p:nvSpPr>
        <p:spPr>
          <a:xfrm>
            <a:off x="486360" y="2410200"/>
            <a:ext cx="3110400" cy="15822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a:t>
            </a:r>
            <a:endParaRPr b="0" lang="ru-RU" sz="1400" spc="-1" strike="noStrike">
              <a:latin typeface="Arial"/>
            </a:endParaRPr>
          </a:p>
          <a:p>
            <a:pPr>
              <a:lnSpc>
                <a:spcPct val="100000"/>
              </a:lnSpc>
              <a:tabLst>
                <a:tab algn="l" pos="0"/>
              </a:tabLst>
            </a:pPr>
            <a:endParaRPr b="0" lang="ru-RU" sz="1400" spc="-1" strike="noStrike">
              <a:latin typeface="Arial"/>
            </a:endParaRPr>
          </a:p>
          <a:p>
            <a:pPr>
              <a:lnSpc>
                <a:spcPct val="100000"/>
              </a:lnSpc>
              <a:tabLst>
                <a:tab algn="l" pos="0"/>
              </a:tabLst>
            </a:pPr>
            <a:r>
              <a:rPr b="0" lang="en-GB" sz="1400" spc="-1" strike="noStrike">
                <a:solidFill>
                  <a:srgbClr val="595959"/>
                </a:solidFill>
                <a:latin typeface="Arial"/>
                <a:ea typeface="Rubik"/>
              </a:rPr>
              <a:t>Ut enim ad minim veniam, quis nostrud exercitation ullamco laboris nisi ut aliquip ex ea commodo consequat</a:t>
            </a:r>
            <a:endParaRPr b="0" lang="ru-RU" sz="1400" spc="-1" strike="noStrike">
              <a:latin typeface="Arial"/>
            </a:endParaRPr>
          </a:p>
        </p:txBody>
      </p:sp>
      <p:sp>
        <p:nvSpPr>
          <p:cNvPr id="249" name="CustomShape 3"/>
          <p:cNvSpPr/>
          <p:nvPr/>
        </p:nvSpPr>
        <p:spPr>
          <a:xfrm>
            <a:off x="486360" y="1412640"/>
            <a:ext cx="2080440" cy="718200"/>
          </a:xfrm>
          <a:prstGeom prst="rect">
            <a:avLst/>
          </a:prstGeom>
          <a:noFill/>
          <a:ln>
            <a:noFill/>
          </a:ln>
        </p:spPr>
        <p:style>
          <a:lnRef idx="0"/>
          <a:fillRef idx="0"/>
          <a:effectRef idx="0"/>
          <a:fontRef idx="minor"/>
        </p:style>
        <p:txBody>
          <a:bodyPr lIns="90000" rIns="90000" tIns="45000" bIns="45000" anchor="b">
            <a:normAutofit/>
          </a:bodyPr>
          <a:p>
            <a:pPr>
              <a:lnSpc>
                <a:spcPct val="100000"/>
              </a:lnSpc>
              <a:tabLst>
                <a:tab algn="l" pos="0"/>
              </a:tabLst>
            </a:pPr>
            <a:r>
              <a:rPr b="1" lang="en-GB" sz="2000" spc="-1" strike="noStrike">
                <a:solidFill>
                  <a:srgbClr val="e25a88"/>
                </a:solidFill>
                <a:latin typeface="Arial"/>
                <a:ea typeface="Playfair Display"/>
              </a:rPr>
              <a:t>Lorem ipsum</a:t>
            </a:r>
            <a:endParaRPr b="0" lang="ru-RU" sz="2000" spc="-1" strike="noStrike">
              <a:latin typeface="Arial"/>
            </a:endParaRPr>
          </a:p>
        </p:txBody>
      </p:sp>
      <p:sp>
        <p:nvSpPr>
          <p:cNvPr id="250" name="CustomShape 4"/>
          <p:cNvSpPr/>
          <p:nvPr/>
        </p:nvSpPr>
        <p:spPr>
          <a:xfrm>
            <a:off x="4505040" y="1412640"/>
            <a:ext cx="1950120" cy="718200"/>
          </a:xfrm>
          <a:prstGeom prst="rect">
            <a:avLst/>
          </a:prstGeom>
          <a:noFill/>
          <a:ln>
            <a:noFill/>
          </a:ln>
        </p:spPr>
        <p:style>
          <a:lnRef idx="0"/>
          <a:fillRef idx="0"/>
          <a:effectRef idx="0"/>
          <a:fontRef idx="minor"/>
        </p:style>
        <p:txBody>
          <a:bodyPr lIns="90000" rIns="90000" tIns="45000" bIns="45000" anchor="b">
            <a:normAutofit/>
          </a:bodyPr>
          <a:p>
            <a:pPr>
              <a:lnSpc>
                <a:spcPct val="100000"/>
              </a:lnSpc>
              <a:tabLst>
                <a:tab algn="l" pos="0"/>
              </a:tabLst>
            </a:pPr>
            <a:r>
              <a:rPr b="1" lang="en-GB" sz="2000" spc="-1" strike="noStrike">
                <a:solidFill>
                  <a:srgbClr val="5a558d"/>
                </a:solidFill>
                <a:latin typeface="Arial"/>
                <a:ea typeface="Playfair Display"/>
              </a:rPr>
              <a:t>Lorem ipsum</a:t>
            </a:r>
            <a:endParaRPr b="0" lang="ru-RU" sz="2000" spc="-1" strike="noStrike">
              <a:latin typeface="Arial"/>
            </a:endParaRPr>
          </a:p>
        </p:txBody>
      </p:sp>
      <p:sp>
        <p:nvSpPr>
          <p:cNvPr id="251" name="CustomShape 5"/>
          <p:cNvSpPr/>
          <p:nvPr/>
        </p:nvSpPr>
        <p:spPr>
          <a:xfrm>
            <a:off x="4505040" y="2410200"/>
            <a:ext cx="3181320" cy="94284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a:t>
            </a:r>
            <a:endParaRPr b="0" lang="ru-RU" sz="1400" spc="-1" strike="noStrike">
              <a:latin typeface="Arial"/>
            </a:endParaRPr>
          </a:p>
        </p:txBody>
      </p:sp>
      <p:sp>
        <p:nvSpPr>
          <p:cNvPr id="252" name="CustomShape 6"/>
          <p:cNvSpPr/>
          <p:nvPr/>
        </p:nvSpPr>
        <p:spPr>
          <a:xfrm>
            <a:off x="8561160" y="2410200"/>
            <a:ext cx="3181320" cy="94284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a:t>
            </a:r>
            <a:endParaRPr b="0" lang="ru-RU" sz="1400" spc="-1" strike="noStrike">
              <a:latin typeface="Arial"/>
            </a:endParaRPr>
          </a:p>
        </p:txBody>
      </p:sp>
      <p:sp>
        <p:nvSpPr>
          <p:cNvPr id="253" name="CustomShape 7"/>
          <p:cNvSpPr/>
          <p:nvPr/>
        </p:nvSpPr>
        <p:spPr>
          <a:xfrm>
            <a:off x="8561160" y="1412640"/>
            <a:ext cx="1998720" cy="718200"/>
          </a:xfrm>
          <a:prstGeom prst="rect">
            <a:avLst/>
          </a:prstGeom>
          <a:noFill/>
          <a:ln>
            <a:noFill/>
          </a:ln>
        </p:spPr>
        <p:style>
          <a:lnRef idx="0"/>
          <a:fillRef idx="0"/>
          <a:effectRef idx="0"/>
          <a:fontRef idx="minor"/>
        </p:style>
        <p:txBody>
          <a:bodyPr lIns="90000" rIns="90000" tIns="45000" bIns="45000" anchor="b">
            <a:normAutofit/>
          </a:bodyPr>
          <a:p>
            <a:pPr>
              <a:lnSpc>
                <a:spcPct val="100000"/>
              </a:lnSpc>
              <a:tabLst>
                <a:tab algn="l" pos="0"/>
              </a:tabLst>
            </a:pPr>
            <a:r>
              <a:rPr b="1" lang="en-GB" sz="2000" spc="-1" strike="noStrike">
                <a:solidFill>
                  <a:srgbClr val="ff6d54"/>
                </a:solidFill>
                <a:latin typeface="Arial"/>
                <a:ea typeface="Playfair Display"/>
              </a:rPr>
              <a:t>Dolor sit amet</a:t>
            </a:r>
            <a:endParaRPr b="0" lang="ru-RU" sz="2000" spc="-1" strike="noStrike">
              <a:latin typeface="Arial"/>
            </a:endParaRPr>
          </a:p>
        </p:txBody>
      </p:sp>
      <p:pic>
        <p:nvPicPr>
          <p:cNvPr id="254" name="Google Shape;268;p18" descr=""/>
          <p:cNvPicPr/>
          <p:nvPr/>
        </p:nvPicPr>
        <p:blipFill>
          <a:blip r:embed="rId4"/>
          <a:srcRect l="2767" t="0" r="752" b="7150"/>
          <a:stretch/>
        </p:blipFill>
        <p:spPr>
          <a:xfrm>
            <a:off x="0" y="4654080"/>
            <a:ext cx="12191400" cy="22075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43800" y="917280"/>
            <a:ext cx="11748960" cy="8100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GB" sz="4000" spc="-1" strike="noStrike">
                <a:solidFill>
                  <a:srgbClr val="e16388"/>
                </a:solidFill>
                <a:latin typeface="Arial"/>
                <a:ea typeface="Playfair Display"/>
              </a:rPr>
              <a:t>Title</a:t>
            </a:r>
            <a:endParaRPr b="0" lang="ru-RU" sz="4000" spc="-1" strike="noStrike">
              <a:latin typeface="Arial"/>
            </a:endParaRPr>
          </a:p>
        </p:txBody>
      </p:sp>
      <p:sp>
        <p:nvSpPr>
          <p:cNvPr id="256" name="CustomShape 2"/>
          <p:cNvSpPr/>
          <p:nvPr/>
        </p:nvSpPr>
        <p:spPr>
          <a:xfrm>
            <a:off x="3038760" y="2637000"/>
            <a:ext cx="6113520" cy="2807640"/>
          </a:xfrm>
          <a:prstGeom prst="rect">
            <a:avLst/>
          </a:prstGeom>
          <a:noFill/>
          <a:ln>
            <a:noFill/>
          </a:ln>
        </p:spPr>
        <p:style>
          <a:lnRef idx="0"/>
          <a:fillRef idx="0"/>
          <a:effectRef idx="0"/>
          <a:fontRef idx="minor"/>
        </p:style>
        <p:txBody>
          <a:bodyPr lIns="90000" rIns="90000" tIns="91440" bIns="91440">
            <a:noAutofit/>
          </a:bodyPr>
          <a:p>
            <a:pPr algn="ctr">
              <a:lnSpc>
                <a:spcPct val="11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 </a:t>
            </a:r>
            <a:endParaRPr b="0" lang="ru-RU" sz="2000" spc="-1" strike="noStrike">
              <a:latin typeface="Arial"/>
            </a:endParaRPr>
          </a:p>
        </p:txBody>
      </p:sp>
      <p:pic>
        <p:nvPicPr>
          <p:cNvPr id="257" name="Рисунок 2" descr=""/>
          <p:cNvPicPr/>
          <p:nvPr/>
        </p:nvPicPr>
        <p:blipFill>
          <a:blip r:embed="rId1"/>
          <a:stretch/>
        </p:blipFill>
        <p:spPr>
          <a:xfrm>
            <a:off x="0" y="3611880"/>
            <a:ext cx="4981320" cy="3241440"/>
          </a:xfrm>
          <a:prstGeom prst="rect">
            <a:avLst/>
          </a:prstGeom>
          <a:ln>
            <a:noFill/>
          </a:ln>
        </p:spPr>
      </p:pic>
      <p:pic>
        <p:nvPicPr>
          <p:cNvPr id="258" name="Рисунок 4" descr=""/>
          <p:cNvPicPr/>
          <p:nvPr/>
        </p:nvPicPr>
        <p:blipFill>
          <a:blip r:embed="rId2"/>
          <a:stretch/>
        </p:blipFill>
        <p:spPr>
          <a:xfrm>
            <a:off x="7606800" y="0"/>
            <a:ext cx="4584240" cy="41140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0ff"/>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911520" y="1954440"/>
            <a:ext cx="5328000" cy="3676680"/>
          </a:xfrm>
          <a:prstGeom prst="rect">
            <a:avLst/>
          </a:prstGeom>
          <a:noFill/>
          <a:ln>
            <a:noFill/>
          </a:ln>
        </p:spPr>
        <p:style>
          <a:lnRef idx="0"/>
          <a:fillRef idx="0"/>
          <a:effectRef idx="0"/>
          <a:fontRef idx="minor"/>
        </p:style>
        <p:txBody>
          <a:bodyPr lIns="90000" rIns="90000" tIns="45000" bIns="45000">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60" name="CustomShape 2"/>
          <p:cNvSpPr/>
          <p:nvPr/>
        </p:nvSpPr>
        <p:spPr>
          <a:xfrm>
            <a:off x="911520" y="1052640"/>
            <a:ext cx="6000840" cy="8100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261" name="Google Shape;289;p21" descr="C:\Users\gelya\OneDrive\Рабочий стол\B_prjcts_web_03.png"/>
          <p:cNvPicPr/>
          <p:nvPr/>
        </p:nvPicPr>
        <p:blipFill>
          <a:blip r:embed="rId1"/>
          <a:stretch/>
        </p:blipFill>
        <p:spPr>
          <a:xfrm>
            <a:off x="6251400" y="11520"/>
            <a:ext cx="6136560" cy="68328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6095880" y="1720800"/>
            <a:ext cx="5438520" cy="3748680"/>
          </a:xfrm>
          <a:prstGeom prst="rect">
            <a:avLst/>
          </a:prstGeom>
          <a:noFill/>
          <a:ln>
            <a:noFill/>
          </a:ln>
        </p:spPr>
        <p:style>
          <a:lnRef idx="0"/>
          <a:fillRef idx="0"/>
          <a:effectRef idx="0"/>
          <a:fontRef idx="minor"/>
        </p:style>
        <p:txBody>
          <a:bodyPr lIns="90000" rIns="90000" tIns="45000" bIns="45000">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63" name="CustomShape 2"/>
          <p:cNvSpPr/>
          <p:nvPr/>
        </p:nvSpPr>
        <p:spPr>
          <a:xfrm>
            <a:off x="6095880" y="809280"/>
            <a:ext cx="5438520" cy="8100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264" name="Google Shape;296;p22" descr=""/>
          <p:cNvPicPr/>
          <p:nvPr/>
        </p:nvPicPr>
        <p:blipFill>
          <a:blip r:embed="rId1"/>
          <a:stretch/>
        </p:blipFill>
        <p:spPr>
          <a:xfrm>
            <a:off x="-9360" y="1057680"/>
            <a:ext cx="5634720" cy="52844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911520" y="1695960"/>
            <a:ext cx="5328000" cy="3676680"/>
          </a:xfrm>
          <a:prstGeom prst="rect">
            <a:avLst/>
          </a:prstGeom>
          <a:noFill/>
          <a:ln>
            <a:noFill/>
          </a:ln>
        </p:spPr>
        <p:style>
          <a:lnRef idx="0"/>
          <a:fillRef idx="0"/>
          <a:effectRef idx="0"/>
          <a:fontRef idx="minor"/>
        </p:style>
        <p:txBody>
          <a:bodyPr lIns="90000" rIns="90000" tIns="45000" bIns="45000">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66" name="CustomShape 2"/>
          <p:cNvSpPr/>
          <p:nvPr/>
        </p:nvSpPr>
        <p:spPr>
          <a:xfrm>
            <a:off x="911520" y="794160"/>
            <a:ext cx="5688000" cy="8100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pic>
        <p:nvPicPr>
          <p:cNvPr id="267" name="Google Shape;303;p23" descr=""/>
          <p:cNvPicPr/>
          <p:nvPr/>
        </p:nvPicPr>
        <p:blipFill>
          <a:blip r:embed="rId1"/>
          <a:stretch/>
        </p:blipFill>
        <p:spPr>
          <a:xfrm>
            <a:off x="6599880" y="869040"/>
            <a:ext cx="4308120" cy="51192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f5fc"/>
        </a:solidFill>
      </p:bgPr>
    </p:bg>
    <p:spTree>
      <p:nvGrpSpPr>
        <p:cNvPr id="1" name=""/>
        <p:cNvGrpSpPr/>
        <p:nvPr/>
      </p:nvGrpSpPr>
      <p:grpSpPr>
        <a:xfrm>
          <a:off x="0" y="0"/>
          <a:ext cx="0" cy="0"/>
          <a:chOff x="0" y="0"/>
          <a:chExt cx="0" cy="0"/>
        </a:xfrm>
      </p:grpSpPr>
      <p:pic>
        <p:nvPicPr>
          <p:cNvPr id="268" name="Google Shape;308;p24" descr=""/>
          <p:cNvPicPr/>
          <p:nvPr/>
        </p:nvPicPr>
        <p:blipFill>
          <a:blip r:embed="rId1"/>
          <a:stretch/>
        </p:blipFill>
        <p:spPr>
          <a:xfrm>
            <a:off x="11348640" y="277200"/>
            <a:ext cx="842760" cy="16772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0" y="2537280"/>
            <a:ext cx="11111760" cy="3880800"/>
          </a:xfrm>
          <a:prstGeom prst="rect">
            <a:avLst/>
          </a:prstGeom>
          <a:solidFill>
            <a:srgbClr val="f2f0ff"/>
          </a:solidFill>
          <a:ln>
            <a:noFill/>
          </a:ln>
        </p:spPr>
        <p:style>
          <a:lnRef idx="0"/>
          <a:fillRef idx="0"/>
          <a:effectRef idx="0"/>
          <a:fontRef idx="minor"/>
        </p:style>
      </p:sp>
      <p:pic>
        <p:nvPicPr>
          <p:cNvPr id="132" name="Google Shape;152;p7" descr=""/>
          <p:cNvPicPr/>
          <p:nvPr/>
        </p:nvPicPr>
        <p:blipFill>
          <a:blip r:embed="rId1"/>
          <a:stretch/>
        </p:blipFill>
        <p:spPr>
          <a:xfrm rot="16200000">
            <a:off x="1083960" y="-754920"/>
            <a:ext cx="1521720" cy="3028680"/>
          </a:xfrm>
          <a:prstGeom prst="rect">
            <a:avLst/>
          </a:prstGeom>
          <a:ln>
            <a:noFill/>
          </a:ln>
        </p:spPr>
      </p:pic>
      <p:sp>
        <p:nvSpPr>
          <p:cNvPr id="133" name="CustomShape 2"/>
          <p:cNvSpPr/>
          <p:nvPr/>
        </p:nvSpPr>
        <p:spPr>
          <a:xfrm>
            <a:off x="155880" y="2668680"/>
            <a:ext cx="10272600" cy="3421440"/>
          </a:xfrm>
          <a:prstGeom prst="rect">
            <a:avLst/>
          </a:prstGeom>
          <a:noFill/>
          <a:ln>
            <a:noFill/>
          </a:ln>
        </p:spPr>
        <p:style>
          <a:lnRef idx="0"/>
          <a:fillRef idx="0"/>
          <a:effectRef idx="0"/>
          <a:fontRef idx="minor"/>
        </p:style>
        <p:txBody>
          <a:bodyPr lIns="90000" rIns="90000" tIns="45000" bIns="45000">
            <a:spAutoFit/>
          </a:bodyPr>
          <a:p>
            <a:pPr marL="393840" indent="-342360">
              <a:lnSpc>
                <a:spcPct val="150000"/>
              </a:lnSpc>
              <a:buClr>
                <a:srgbClr val="000000"/>
              </a:buClr>
              <a:buFont typeface="Arial"/>
              <a:buAutoNum type="arabicPeriod"/>
            </a:pPr>
            <a:r>
              <a:rPr b="0" lang="en-US" sz="1600" spc="-1" strike="noStrike" u="sng">
                <a:solidFill>
                  <a:srgbClr val="0563c1"/>
                </a:solidFill>
                <a:uFillTx/>
                <a:latin typeface="Arial"/>
                <a:ea typeface="Arial"/>
                <a:hlinkClick r:id="rId2"/>
              </a:rPr>
              <a:t>String</a:t>
            </a:r>
            <a:r>
              <a:rPr b="0" lang="en-US" sz="1600" spc="-1" strike="noStrike">
                <a:solidFill>
                  <a:srgbClr val="000000"/>
                </a:solidFill>
                <a:latin typeface="Arial"/>
                <a:ea typeface="Arial"/>
              </a:rPr>
              <a:t> </a:t>
            </a:r>
            <a:r>
              <a:rPr b="0" lang="ru-RU" sz="1600" spc="-1" strike="noStrike">
                <a:solidFill>
                  <a:srgbClr val="000000"/>
                </a:solidFill>
                <a:latin typeface="Arial"/>
                <a:ea typeface="Arial"/>
              </a:rPr>
              <a:t>= </a:t>
            </a:r>
            <a:r>
              <a:rPr b="1" lang="en-US" sz="1800" spc="-1" strike="noStrike">
                <a:solidFill>
                  <a:srgbClr val="c00000"/>
                </a:solidFill>
                <a:latin typeface="Arial"/>
                <a:ea typeface="Arial"/>
              </a:rPr>
              <a:t>“</a:t>
            </a:r>
            <a:r>
              <a:rPr b="0" lang="en-US" sz="1600" spc="-1" strike="noStrike">
                <a:solidFill>
                  <a:srgbClr val="70ad47"/>
                </a:solidFill>
                <a:latin typeface="Arial"/>
                <a:ea typeface="Arial"/>
              </a:rPr>
              <a:t>text</a:t>
            </a:r>
            <a:r>
              <a:rPr b="1" lang="en-US" sz="1800" spc="-1" strike="noStrike">
                <a:solidFill>
                  <a:srgbClr val="c00000"/>
                </a:solidFill>
                <a:latin typeface="Arial"/>
                <a:ea typeface="Arial"/>
              </a:rPr>
              <a:t>”</a:t>
            </a:r>
            <a:r>
              <a:rPr b="0" lang="en-US" sz="1600" spc="-1" strike="noStrike">
                <a:solidFill>
                  <a:srgbClr val="000000"/>
                </a:solidFill>
                <a:latin typeface="Arial"/>
                <a:ea typeface="Arial"/>
              </a:rPr>
              <a:t>, </a:t>
            </a:r>
            <a:r>
              <a:rPr b="1" lang="en-US" sz="1800" spc="-1" strike="noStrike">
                <a:solidFill>
                  <a:srgbClr val="c00000"/>
                </a:solidFill>
                <a:latin typeface="Arial"/>
                <a:ea typeface="Arial"/>
              </a:rPr>
              <a:t>‘</a:t>
            </a:r>
            <a:r>
              <a:rPr b="0" lang="en-US" sz="1600" spc="-1" strike="noStrike">
                <a:solidFill>
                  <a:srgbClr val="70ad47"/>
                </a:solidFill>
                <a:latin typeface="Arial"/>
                <a:ea typeface="Arial"/>
              </a:rPr>
              <a:t>text</a:t>
            </a:r>
            <a:r>
              <a:rPr b="1" lang="en-US" sz="1800" spc="-1" strike="noStrike">
                <a:solidFill>
                  <a:srgbClr val="c00000"/>
                </a:solidFill>
                <a:latin typeface="Arial"/>
                <a:ea typeface="Arial"/>
              </a:rPr>
              <a:t>’</a:t>
            </a:r>
            <a:r>
              <a:rPr b="0" lang="en-US" sz="1600" spc="-1" strike="noStrike">
                <a:solidFill>
                  <a:srgbClr val="000000"/>
                </a:solidFill>
                <a:latin typeface="Arial"/>
                <a:ea typeface="Arial"/>
              </a:rPr>
              <a:t>, </a:t>
            </a:r>
            <a:r>
              <a:rPr b="0" lang="en-US" sz="1800" spc="-1" strike="noStrike">
                <a:solidFill>
                  <a:srgbClr val="c00000"/>
                </a:solidFill>
                <a:latin typeface="Arial"/>
                <a:ea typeface="Arial"/>
              </a:rPr>
              <a:t>`</a:t>
            </a:r>
            <a:r>
              <a:rPr b="0" lang="ru-RU" sz="1600" spc="-1" strike="noStrike">
                <a:solidFill>
                  <a:srgbClr val="70ad47"/>
                </a:solidFill>
                <a:latin typeface="Arial"/>
                <a:ea typeface="Arial"/>
              </a:rPr>
              <a:t>интерполяция</a:t>
            </a:r>
            <a:r>
              <a:rPr b="0" lang="en-US" sz="1600" spc="-1" strike="noStrike">
                <a:solidFill>
                  <a:srgbClr val="000000"/>
                </a:solidFill>
                <a:latin typeface="Arial"/>
                <a:ea typeface="Arial"/>
              </a:rPr>
              <a:t> </a:t>
            </a:r>
            <a:r>
              <a:rPr b="0" lang="en-US" sz="1600" spc="-1" strike="noStrike">
                <a:solidFill>
                  <a:srgbClr val="ff0000"/>
                </a:solidFill>
                <a:latin typeface="Arial"/>
                <a:ea typeface="Arial"/>
              </a:rPr>
              <a:t>${</a:t>
            </a:r>
            <a:r>
              <a:rPr b="0" lang="en-US" sz="1600" spc="-1" strike="noStrike">
                <a:solidFill>
                  <a:srgbClr val="7030a0"/>
                </a:solidFill>
                <a:latin typeface="Arial"/>
                <a:ea typeface="Arial"/>
              </a:rPr>
              <a:t>var</a:t>
            </a:r>
            <a:r>
              <a:rPr b="0" lang="en-US" sz="1600" spc="-1" strike="noStrike">
                <a:solidFill>
                  <a:srgbClr val="ff0000"/>
                </a:solidFill>
                <a:latin typeface="Arial"/>
                <a:ea typeface="Arial"/>
              </a:rPr>
              <a:t>}</a:t>
            </a:r>
            <a:r>
              <a:rPr b="1" lang="en-US" sz="1800" spc="-1" strike="noStrike">
                <a:solidFill>
                  <a:srgbClr val="c00000"/>
                </a:solidFill>
                <a:latin typeface="Arial"/>
                <a:ea typeface="Arial"/>
              </a:rPr>
              <a:t>`</a:t>
            </a:r>
            <a:r>
              <a:rPr b="0" lang="ru-RU" sz="1600" spc="-1" strike="noStrike">
                <a:solidFill>
                  <a:srgbClr val="000000"/>
                </a:solidFill>
                <a:latin typeface="Arial"/>
                <a:ea typeface="Arial"/>
              </a:rPr>
              <a:t>.</a:t>
            </a:r>
            <a:endParaRPr b="0" lang="ru-RU" sz="1600" spc="-1" strike="noStrike">
              <a:latin typeface="Arial"/>
            </a:endParaRPr>
          </a:p>
          <a:p>
            <a:pPr marL="393840" indent="-342360">
              <a:lnSpc>
                <a:spcPct val="300000"/>
              </a:lnSpc>
              <a:buClr>
                <a:srgbClr val="000000"/>
              </a:buClr>
              <a:buFont typeface="Arial"/>
              <a:buAutoNum type="arabicPeriod"/>
            </a:pPr>
            <a:r>
              <a:rPr b="0" lang="en-US" sz="1600" spc="-1" strike="noStrike" u="sng">
                <a:solidFill>
                  <a:srgbClr val="0563c1"/>
                </a:solidFill>
                <a:uFillTx/>
                <a:latin typeface="Arial"/>
                <a:ea typeface="Arial"/>
                <a:hlinkClick r:id="rId3"/>
              </a:rPr>
              <a:t>Number</a:t>
            </a:r>
            <a:r>
              <a:rPr b="0" lang="en-US" sz="1600" spc="-1" strike="noStrike">
                <a:solidFill>
                  <a:srgbClr val="000000"/>
                </a:solidFill>
                <a:latin typeface="Arial"/>
                <a:ea typeface="Arial"/>
              </a:rPr>
              <a:t> = </a:t>
            </a:r>
            <a:r>
              <a:rPr b="0" lang="en-US" sz="1600" spc="-1" strike="noStrike">
                <a:solidFill>
                  <a:srgbClr val="c00000"/>
                </a:solidFill>
                <a:latin typeface="Arial"/>
                <a:ea typeface="Arial"/>
              </a:rPr>
              <a:t>0</a:t>
            </a:r>
            <a:r>
              <a:rPr b="0" lang="en-US" sz="1600" spc="-1" strike="noStrike">
                <a:solidFill>
                  <a:srgbClr val="000000"/>
                </a:solidFill>
                <a:latin typeface="Arial"/>
                <a:ea typeface="Arial"/>
              </a:rPr>
              <a:t>; </a:t>
            </a:r>
            <a:r>
              <a:rPr b="0" lang="en-US" sz="1600" spc="-1" strike="noStrike">
                <a:solidFill>
                  <a:srgbClr val="c00000"/>
                </a:solidFill>
                <a:latin typeface="Arial"/>
                <a:ea typeface="Arial"/>
              </a:rPr>
              <a:t>1</a:t>
            </a:r>
            <a:r>
              <a:rPr b="0" lang="en-US" sz="1600" spc="-1" strike="noStrike">
                <a:solidFill>
                  <a:srgbClr val="000000"/>
                </a:solidFill>
                <a:latin typeface="Arial"/>
                <a:ea typeface="Arial"/>
              </a:rPr>
              <a:t>; </a:t>
            </a:r>
            <a:r>
              <a:rPr b="0" lang="en-US" sz="1600" spc="-1" strike="noStrike">
                <a:solidFill>
                  <a:srgbClr val="c00000"/>
                </a:solidFill>
                <a:latin typeface="Arial"/>
                <a:ea typeface="Arial"/>
              </a:rPr>
              <a:t>0.1</a:t>
            </a:r>
            <a:r>
              <a:rPr b="0" lang="en-US" sz="1600" spc="-1" strike="noStrike">
                <a:solidFill>
                  <a:srgbClr val="000000"/>
                </a:solidFill>
                <a:latin typeface="Arial"/>
                <a:ea typeface="Arial"/>
              </a:rPr>
              <a:t>; </a:t>
            </a:r>
            <a:r>
              <a:rPr b="0" lang="en-US" sz="1600" spc="-1" strike="noStrike">
                <a:solidFill>
                  <a:srgbClr val="c00000"/>
                </a:solidFill>
                <a:latin typeface="Arial"/>
                <a:ea typeface="Arial"/>
              </a:rPr>
              <a:t>0.8</a:t>
            </a:r>
            <a:r>
              <a:rPr b="0" lang="en-US" sz="1600" spc="-1" strike="noStrike">
                <a:solidFill>
                  <a:srgbClr val="000000"/>
                </a:solidFill>
                <a:latin typeface="Arial"/>
                <a:ea typeface="Arial"/>
              </a:rPr>
              <a:t>;</a:t>
            </a:r>
            <a:endParaRPr b="0" lang="ru-RU" sz="1600" spc="-1" strike="noStrike">
              <a:latin typeface="Arial"/>
            </a:endParaRPr>
          </a:p>
          <a:p>
            <a:pPr marL="393840" indent="-342360">
              <a:lnSpc>
                <a:spcPct val="150000"/>
              </a:lnSpc>
              <a:buClr>
                <a:srgbClr val="000000"/>
              </a:buClr>
              <a:buFont typeface="Arial"/>
              <a:buAutoNum type="arabicPeriod"/>
            </a:pPr>
            <a:r>
              <a:rPr b="0" lang="en-US" sz="1600" spc="-1" strike="noStrike" u="sng">
                <a:solidFill>
                  <a:srgbClr val="0563c1"/>
                </a:solidFill>
                <a:uFillTx/>
                <a:latin typeface="Arial"/>
                <a:ea typeface="Arial"/>
                <a:hlinkClick r:id="rId4"/>
              </a:rPr>
              <a:t>BigInt</a:t>
            </a:r>
            <a:r>
              <a:rPr b="0" lang="ru-RU" sz="1600" spc="-1" strike="noStrike">
                <a:solidFill>
                  <a:srgbClr val="000000"/>
                </a:solidFill>
                <a:latin typeface="Arial"/>
                <a:ea typeface="Arial"/>
              </a:rPr>
              <a:t>(2</a:t>
            </a:r>
            <a:r>
              <a:rPr b="0" lang="ru-RU" sz="1600" spc="-1" strike="noStrike" baseline="30000">
                <a:solidFill>
                  <a:srgbClr val="000000"/>
                </a:solidFill>
                <a:latin typeface="Arial"/>
                <a:ea typeface="Arial"/>
              </a:rPr>
              <a:t>53</a:t>
            </a:r>
            <a:r>
              <a:rPr b="0" lang="ru-RU" sz="1600" spc="-1" strike="noStrike">
                <a:solidFill>
                  <a:srgbClr val="000000"/>
                </a:solidFill>
                <a:latin typeface="Arial"/>
                <a:ea typeface="Arial"/>
              </a:rPr>
              <a:t>-1/9007199254740991) = </a:t>
            </a:r>
            <a:r>
              <a:rPr b="1" lang="en-US" sz="1600" spc="-1" strike="noStrike">
                <a:solidFill>
                  <a:srgbClr val="c00000"/>
                </a:solidFill>
                <a:latin typeface="Arial"/>
                <a:ea typeface="Arial"/>
              </a:rPr>
              <a:t>BigInt(</a:t>
            </a:r>
            <a:r>
              <a:rPr b="1" lang="en-US" sz="1600" spc="-1" strike="noStrike">
                <a:solidFill>
                  <a:srgbClr val="000000"/>
                </a:solidFill>
                <a:latin typeface="Arial"/>
                <a:ea typeface="Arial"/>
              </a:rPr>
              <a:t>10</a:t>
            </a:r>
            <a:r>
              <a:rPr b="1" lang="en-US" sz="1600" spc="-1" strike="noStrike">
                <a:solidFill>
                  <a:srgbClr val="c00000"/>
                </a:solidFill>
                <a:latin typeface="Arial"/>
                <a:ea typeface="Arial"/>
              </a:rPr>
              <a:t>)</a:t>
            </a:r>
            <a:r>
              <a:rPr b="1" lang="ru-RU" sz="1600" spc="-1" strike="noStrike">
                <a:solidFill>
                  <a:srgbClr val="c00000"/>
                </a:solidFill>
                <a:latin typeface="Arial"/>
                <a:ea typeface="Arial"/>
              </a:rPr>
              <a:t> </a:t>
            </a:r>
            <a:r>
              <a:rPr b="1" lang="en-US" sz="1600" spc="-1" strike="noStrike">
                <a:solidFill>
                  <a:srgbClr val="c00000"/>
                </a:solidFill>
                <a:latin typeface="Arial"/>
                <a:ea typeface="Arial"/>
              </a:rPr>
              <a:t>== BigInt(</a:t>
            </a:r>
            <a:r>
              <a:rPr b="1" lang="en-US" sz="1600" spc="-1" strike="noStrike">
                <a:solidFill>
                  <a:srgbClr val="000000"/>
                </a:solidFill>
                <a:latin typeface="Arial"/>
                <a:ea typeface="Arial"/>
              </a:rPr>
              <a:t>“10”</a:t>
            </a:r>
            <a:r>
              <a:rPr b="1" lang="en-US" sz="1600" spc="-1" strike="noStrike">
                <a:solidFill>
                  <a:srgbClr val="c00000"/>
                </a:solidFill>
                <a:latin typeface="Arial"/>
                <a:ea typeface="Arial"/>
              </a:rPr>
              <a:t>)</a:t>
            </a:r>
            <a:r>
              <a:rPr b="1" lang="ru-RU" sz="1600" spc="-1" strike="noStrike">
                <a:solidFill>
                  <a:srgbClr val="c00000"/>
                </a:solidFill>
                <a:latin typeface="Arial"/>
                <a:ea typeface="Arial"/>
              </a:rPr>
              <a:t> </a:t>
            </a:r>
            <a:r>
              <a:rPr b="1" lang="en-US" sz="1600" spc="-1" strike="noStrike">
                <a:solidFill>
                  <a:srgbClr val="c00000"/>
                </a:solidFill>
                <a:latin typeface="Arial"/>
                <a:ea typeface="Arial"/>
              </a:rPr>
              <a:t>== “</a:t>
            </a:r>
            <a:r>
              <a:rPr b="1" lang="en-US" sz="1600" spc="-1" strike="noStrike">
                <a:solidFill>
                  <a:srgbClr val="000000"/>
                </a:solidFill>
                <a:latin typeface="Arial"/>
                <a:ea typeface="Arial"/>
              </a:rPr>
              <a:t>10n</a:t>
            </a:r>
            <a:r>
              <a:rPr b="1" lang="en-US" sz="1600" spc="-1" strike="noStrike">
                <a:solidFill>
                  <a:srgbClr val="c00000"/>
                </a:solidFill>
                <a:latin typeface="Arial"/>
                <a:ea typeface="Arial"/>
              </a:rPr>
              <a:t>”</a:t>
            </a:r>
            <a:endParaRPr b="0" lang="ru-RU" sz="1600" spc="-1" strike="noStrike">
              <a:latin typeface="Arial"/>
            </a:endParaRPr>
          </a:p>
          <a:p>
            <a:pPr marL="393840" indent="-342360">
              <a:lnSpc>
                <a:spcPct val="150000"/>
              </a:lnSpc>
              <a:buClr>
                <a:srgbClr val="000000"/>
              </a:buClr>
              <a:buFont typeface="Arial"/>
              <a:buAutoNum type="arabicPeriod"/>
            </a:pPr>
            <a:r>
              <a:rPr b="0" lang="en-US" sz="1600" spc="-1" strike="noStrike">
                <a:solidFill>
                  <a:srgbClr val="000000"/>
                </a:solidFill>
                <a:latin typeface="Arial"/>
                <a:ea typeface="Arial"/>
              </a:rPr>
              <a:t>Boolean</a:t>
            </a:r>
            <a:r>
              <a:rPr b="0" lang="ru-RU" sz="1600" spc="-1" strike="noStrike">
                <a:solidFill>
                  <a:srgbClr val="000000"/>
                </a:solidFill>
                <a:latin typeface="Arial"/>
                <a:ea typeface="Arial"/>
              </a:rPr>
              <a:t> (логический тип) </a:t>
            </a:r>
            <a:r>
              <a:rPr b="0" lang="en-US" sz="1600" spc="-1" strike="noStrike">
                <a:solidFill>
                  <a:srgbClr val="000000"/>
                </a:solidFill>
                <a:latin typeface="Arial"/>
                <a:ea typeface="Arial"/>
              </a:rPr>
              <a:t>= </a:t>
            </a:r>
            <a:r>
              <a:rPr b="0" lang="en-US" sz="1600" spc="-1" strike="noStrike">
                <a:solidFill>
                  <a:srgbClr val="c00000"/>
                </a:solidFill>
                <a:latin typeface="Arial"/>
                <a:ea typeface="Arial"/>
              </a:rPr>
              <a:t>true</a:t>
            </a:r>
            <a:r>
              <a:rPr b="0" lang="ru-RU" sz="1600" spc="-1" strike="noStrike">
                <a:solidFill>
                  <a:srgbClr val="000000"/>
                </a:solidFill>
                <a:latin typeface="Arial"/>
                <a:ea typeface="Arial"/>
              </a:rPr>
              <a:t> </a:t>
            </a:r>
            <a:r>
              <a:rPr b="0" lang="en-US" sz="1600" spc="-1" strike="noStrike">
                <a:solidFill>
                  <a:srgbClr val="000000"/>
                </a:solidFill>
                <a:latin typeface="Arial"/>
                <a:ea typeface="Arial"/>
              </a:rPr>
              <a:t>/</a:t>
            </a:r>
            <a:r>
              <a:rPr b="0" lang="ru-RU" sz="1600" spc="-1" strike="noStrike">
                <a:solidFill>
                  <a:srgbClr val="000000"/>
                </a:solidFill>
                <a:latin typeface="Arial"/>
                <a:ea typeface="Arial"/>
              </a:rPr>
              <a:t> </a:t>
            </a:r>
            <a:r>
              <a:rPr b="0" lang="en-US" sz="1600" spc="-1" strike="noStrike">
                <a:solidFill>
                  <a:srgbClr val="c00000"/>
                </a:solidFill>
                <a:latin typeface="Arial"/>
                <a:ea typeface="Arial"/>
              </a:rPr>
              <a:t>false</a:t>
            </a:r>
            <a:endParaRPr b="0" lang="ru-RU" sz="1600" spc="-1" strike="noStrike">
              <a:latin typeface="Arial"/>
            </a:endParaRPr>
          </a:p>
          <a:p>
            <a:pPr marL="393840" indent="-342360">
              <a:lnSpc>
                <a:spcPct val="150000"/>
              </a:lnSpc>
              <a:buClr>
                <a:srgbClr val="000000"/>
              </a:buClr>
              <a:buFont typeface="Arial"/>
              <a:buAutoNum type="arabicPeriod"/>
            </a:pPr>
            <a:r>
              <a:rPr b="0" lang="en-US" sz="1600" spc="-1" strike="noStrike">
                <a:solidFill>
                  <a:srgbClr val="000000"/>
                </a:solidFill>
                <a:latin typeface="Arial"/>
                <a:ea typeface="Arial"/>
              </a:rPr>
              <a:t>Null</a:t>
            </a:r>
            <a:r>
              <a:rPr b="0" lang="ru-RU" sz="1600" spc="-1" strike="noStrike">
                <a:solidFill>
                  <a:srgbClr val="000000"/>
                </a:solidFill>
                <a:latin typeface="Arial"/>
                <a:ea typeface="Arial"/>
              </a:rPr>
              <a:t> - указывает на пустое значения</a:t>
            </a:r>
            <a:endParaRPr b="0" lang="ru-RU" sz="1600" spc="-1" strike="noStrike">
              <a:latin typeface="Arial"/>
            </a:endParaRPr>
          </a:p>
          <a:p>
            <a:pPr marL="393840" indent="-342360">
              <a:lnSpc>
                <a:spcPct val="150000"/>
              </a:lnSpc>
              <a:buClr>
                <a:srgbClr val="000000"/>
              </a:buClr>
              <a:buFont typeface="Arial"/>
              <a:buAutoNum type="arabicPeriod"/>
            </a:pPr>
            <a:r>
              <a:rPr b="0" lang="en-US" sz="1600" spc="-1" strike="noStrike">
                <a:solidFill>
                  <a:srgbClr val="000000"/>
                </a:solidFill>
                <a:latin typeface="Arial"/>
                <a:ea typeface="Arial"/>
              </a:rPr>
              <a:t>Undefined</a:t>
            </a:r>
            <a:r>
              <a:rPr b="0" lang="ru-RU" sz="1600" spc="-1" strike="noStrike">
                <a:solidFill>
                  <a:srgbClr val="000000"/>
                </a:solidFill>
                <a:latin typeface="Arial"/>
                <a:ea typeface="Arial"/>
              </a:rPr>
              <a:t> - указывает что значение не установлено</a:t>
            </a:r>
            <a:endParaRPr b="0" lang="ru-RU" sz="1600" spc="-1" strike="noStrike">
              <a:latin typeface="Arial"/>
            </a:endParaRPr>
          </a:p>
          <a:p>
            <a:pPr marL="393840" indent="-342360">
              <a:lnSpc>
                <a:spcPct val="150000"/>
              </a:lnSpc>
              <a:buClr>
                <a:srgbClr val="000000"/>
              </a:buClr>
              <a:buFont typeface="Arial"/>
              <a:buAutoNum type="arabicPeriod"/>
            </a:pPr>
            <a:r>
              <a:rPr b="0" lang="en-US" sz="1600" spc="-1" strike="noStrike" u="sng">
                <a:solidFill>
                  <a:srgbClr val="0563c1"/>
                </a:solidFill>
                <a:uFillTx/>
                <a:latin typeface="Arial"/>
                <a:ea typeface="Arial"/>
                <a:hlinkClick r:id="rId5"/>
              </a:rPr>
              <a:t>Symbol</a:t>
            </a:r>
            <a:r>
              <a:rPr b="1" lang="en-US" sz="1600" spc="-1" strike="noStrike">
                <a:solidFill>
                  <a:srgbClr val="000000"/>
                </a:solidFill>
                <a:latin typeface="Arial"/>
                <a:ea typeface="Arial"/>
              </a:rPr>
              <a:t> - </a:t>
            </a:r>
            <a:r>
              <a:rPr b="0" lang="ru-RU" sz="1600" spc="-1" strike="noStrike">
                <a:solidFill>
                  <a:srgbClr val="000000"/>
                </a:solidFill>
                <a:latin typeface="Arial"/>
                <a:ea typeface="Arial"/>
              </a:rPr>
              <a:t>используется для создания уникальных идентификаторов в объектах.</a:t>
            </a:r>
            <a:endParaRPr b="0" lang="ru-RU" sz="1600" spc="-1" strike="noStrike">
              <a:latin typeface="Arial"/>
            </a:endParaRPr>
          </a:p>
          <a:p>
            <a:pPr marL="393840" indent="-342360">
              <a:lnSpc>
                <a:spcPct val="150000"/>
              </a:lnSpc>
              <a:buClr>
                <a:srgbClr val="000000"/>
              </a:buClr>
              <a:buFont typeface="Arial"/>
              <a:buAutoNum type="arabicPeriod"/>
            </a:pPr>
            <a:r>
              <a:rPr b="0" lang="en-US" sz="1600" spc="-1" strike="noStrike" u="sng">
                <a:solidFill>
                  <a:srgbClr val="0563c1"/>
                </a:solidFill>
                <a:uFillTx/>
                <a:latin typeface="Arial"/>
                <a:ea typeface="Arial"/>
                <a:hlinkClick r:id="rId6"/>
              </a:rPr>
              <a:t>Object</a:t>
            </a:r>
            <a:r>
              <a:rPr b="0" lang="en-US" sz="1600" spc="-1" strike="noStrike">
                <a:solidFill>
                  <a:srgbClr val="000000"/>
                </a:solidFill>
                <a:latin typeface="Arial"/>
                <a:ea typeface="Arial"/>
              </a:rPr>
              <a:t> </a:t>
            </a:r>
            <a:r>
              <a:rPr b="0" lang="ru-RU" sz="1600" spc="-1" strike="noStrike">
                <a:solidFill>
                  <a:srgbClr val="000000"/>
                </a:solidFill>
                <a:latin typeface="Arial"/>
                <a:ea typeface="Arial"/>
              </a:rPr>
              <a:t>- В объектах хранят коллекции данных и более сложные структуры</a:t>
            </a:r>
            <a:r>
              <a:rPr b="0" lang="en-US" sz="1600" spc="-1" strike="noStrike">
                <a:solidFill>
                  <a:srgbClr val="000000"/>
                </a:solidFill>
                <a:latin typeface="Arial"/>
                <a:ea typeface="Arial"/>
              </a:rPr>
              <a:t>(</a:t>
            </a:r>
            <a:r>
              <a:rPr b="0" lang="en-US" sz="1600" spc="-1" strike="noStrike">
                <a:solidFill>
                  <a:srgbClr val="c00000"/>
                </a:solidFill>
                <a:latin typeface="Arial"/>
                <a:ea typeface="Arial"/>
              </a:rPr>
              <a:t>Class, Arr, Function</a:t>
            </a:r>
            <a:r>
              <a:rPr b="0" lang="en-US" sz="1600" spc="-1" strike="noStrike">
                <a:solidFill>
                  <a:srgbClr val="000000"/>
                </a:solidFill>
                <a:latin typeface="Arial"/>
                <a:ea typeface="Arial"/>
              </a:rPr>
              <a:t>)</a:t>
            </a:r>
            <a:r>
              <a:rPr b="0" lang="ru-RU" sz="1600" spc="-1" strike="noStrike">
                <a:solidFill>
                  <a:srgbClr val="000000"/>
                </a:solidFill>
                <a:latin typeface="Arial"/>
                <a:ea typeface="Arial"/>
              </a:rPr>
              <a:t>.</a:t>
            </a:r>
            <a:endParaRPr b="0" lang="ru-RU" sz="1600" spc="-1" strike="noStrike">
              <a:latin typeface="Arial"/>
            </a:endParaRPr>
          </a:p>
        </p:txBody>
      </p:sp>
      <p:sp>
        <p:nvSpPr>
          <p:cNvPr id="134" name="CustomShape 3"/>
          <p:cNvSpPr/>
          <p:nvPr/>
        </p:nvSpPr>
        <p:spPr>
          <a:xfrm>
            <a:off x="155880" y="1515960"/>
            <a:ext cx="6095160" cy="364320"/>
          </a:xfrm>
          <a:prstGeom prst="rect">
            <a:avLst/>
          </a:prstGeom>
          <a:noFill/>
          <a:ln>
            <a:noFill/>
          </a:ln>
        </p:spPr>
        <p:style>
          <a:lnRef idx="0"/>
          <a:fillRef idx="0"/>
          <a:effectRef idx="0"/>
          <a:fontRef idx="minor"/>
        </p:style>
        <p:txBody>
          <a:bodyPr lIns="90000" rIns="90000" tIns="45000" bIns="45000">
            <a:spAutoFit/>
          </a:bodyPr>
          <a:p>
            <a:pPr marL="6120">
              <a:lnSpc>
                <a:spcPct val="100000"/>
              </a:lnSpc>
              <a:tabLst>
                <a:tab algn="l" pos="0"/>
              </a:tabLst>
            </a:pPr>
            <a:r>
              <a:rPr b="1" lang="ru-RU" sz="1800" spc="-1" strike="noStrike">
                <a:solidFill>
                  <a:srgbClr val="000000"/>
                </a:solidFill>
                <a:latin typeface="Arial"/>
                <a:ea typeface="Arial"/>
              </a:rPr>
              <a:t>В JavaScript 8 основных </a:t>
            </a:r>
            <a:r>
              <a:rPr b="1" lang="ru-RU" sz="1800" spc="-1" strike="noStrike" u="sng">
                <a:solidFill>
                  <a:srgbClr val="0563c1"/>
                </a:solidFill>
                <a:uFillTx/>
                <a:latin typeface="Arial"/>
                <a:ea typeface="Arial"/>
                <a:hlinkClick r:id="rId7"/>
              </a:rPr>
              <a:t>типов данных </a:t>
            </a:r>
            <a:r>
              <a:rPr b="1" lang="ru-RU" sz="1800" spc="-1" strike="noStrike">
                <a:solidFill>
                  <a:srgbClr val="000000"/>
                </a:solidFill>
                <a:latin typeface="Arial"/>
                <a:ea typeface="Arial"/>
              </a:rPr>
              <a:t>:</a:t>
            </a:r>
            <a:endParaRPr b="0" lang="ru-RU" sz="1800" spc="-1" strike="noStrike">
              <a:latin typeface="Arial"/>
            </a:endParaRPr>
          </a:p>
        </p:txBody>
      </p:sp>
      <p:sp>
        <p:nvSpPr>
          <p:cNvPr id="135" name="CustomShape 4"/>
          <p:cNvSpPr/>
          <p:nvPr/>
        </p:nvSpPr>
        <p:spPr>
          <a:xfrm>
            <a:off x="4470480" y="3148200"/>
            <a:ext cx="5017320" cy="6375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ru-RU" sz="1200" spc="-1" strike="noStrike">
                <a:solidFill>
                  <a:srgbClr val="000000"/>
                </a:solidFill>
                <a:latin typeface="Arial"/>
                <a:ea typeface="Arial"/>
              </a:rPr>
              <a:t>Специальные</a:t>
            </a:r>
            <a:r>
              <a:rPr b="0" lang="ru-RU" sz="1200" spc="-1" strike="noStrike">
                <a:solidFill>
                  <a:srgbClr val="000000"/>
                </a:solidFill>
                <a:latin typeface="Arial"/>
                <a:ea typeface="Arial"/>
              </a:rPr>
              <a:t> числовые значения</a:t>
            </a:r>
            <a:endParaRPr b="0" lang="ru-RU" sz="1200" spc="-1" strike="noStrike">
              <a:latin typeface="Arial"/>
            </a:endParaRPr>
          </a:p>
          <a:p>
            <a:pPr>
              <a:lnSpc>
                <a:spcPct val="100000"/>
              </a:lnSpc>
            </a:pPr>
            <a:r>
              <a:rPr b="0" lang="ru-RU" sz="1200" spc="-1" strike="noStrike">
                <a:solidFill>
                  <a:srgbClr val="000000"/>
                </a:solidFill>
                <a:latin typeface="Arial"/>
                <a:ea typeface="Arial"/>
              </a:rPr>
              <a:t>-</a:t>
            </a:r>
            <a:r>
              <a:rPr b="0" lang="en-US" sz="1200" spc="-1" strike="noStrike">
                <a:solidFill>
                  <a:srgbClr val="000000"/>
                </a:solidFill>
                <a:latin typeface="Arial"/>
                <a:ea typeface="Arial"/>
              </a:rPr>
              <a:t>   </a:t>
            </a:r>
            <a:r>
              <a:rPr b="0" lang="ru-RU" sz="1200" spc="-1" strike="noStrike">
                <a:solidFill>
                  <a:srgbClr val="c00000"/>
                </a:solidFill>
                <a:latin typeface="Arial"/>
                <a:ea typeface="Arial"/>
              </a:rPr>
              <a:t>Infinity</a:t>
            </a:r>
            <a:r>
              <a:rPr b="0" lang="ru-RU" sz="1200" spc="-1" strike="noStrike">
                <a:solidFill>
                  <a:srgbClr val="000000"/>
                </a:solidFill>
                <a:latin typeface="Arial"/>
                <a:ea typeface="Arial"/>
              </a:rPr>
              <a:t> (1/0)</a:t>
            </a:r>
            <a:endParaRPr b="0" lang="ru-RU" sz="1200" spc="-1" strike="noStrike">
              <a:latin typeface="Arial"/>
            </a:endParaRPr>
          </a:p>
          <a:p>
            <a:pPr>
              <a:lnSpc>
                <a:spcPct val="100000"/>
              </a:lnSpc>
            </a:pPr>
            <a:r>
              <a:rPr b="0" lang="ru-RU" sz="1200" spc="-1" strike="noStrike">
                <a:solidFill>
                  <a:srgbClr val="000000"/>
                </a:solidFill>
                <a:latin typeface="Arial"/>
                <a:ea typeface="Arial"/>
              </a:rPr>
              <a:t>-</a:t>
            </a:r>
            <a:r>
              <a:rPr b="0" lang="en-US" sz="1200" spc="-1" strike="noStrike">
                <a:solidFill>
                  <a:srgbClr val="000000"/>
                </a:solidFill>
                <a:latin typeface="Arial"/>
                <a:ea typeface="Arial"/>
              </a:rPr>
              <a:t>   </a:t>
            </a:r>
            <a:r>
              <a:rPr b="0" lang="en-US" sz="1200" spc="-1" strike="noStrike">
                <a:solidFill>
                  <a:srgbClr val="c00000"/>
                </a:solidFill>
                <a:latin typeface="Arial"/>
                <a:ea typeface="Arial"/>
              </a:rPr>
              <a:t>NaN</a:t>
            </a:r>
            <a:r>
              <a:rPr b="0" lang="ru-RU" sz="1200" spc="-1" strike="noStrike">
                <a:solidFill>
                  <a:srgbClr val="000000"/>
                </a:solidFill>
                <a:latin typeface="Arial"/>
                <a:ea typeface="Arial"/>
              </a:rPr>
              <a:t> ("</a:t>
            </a:r>
            <a:r>
              <a:rPr b="0" lang="ru-RU" sz="1200" spc="-1" strike="noStrike">
                <a:solidFill>
                  <a:srgbClr val="70ad47"/>
                </a:solidFill>
                <a:latin typeface="Arial"/>
                <a:ea typeface="Arial"/>
              </a:rPr>
              <a:t>не число</a:t>
            </a:r>
            <a:r>
              <a:rPr b="0" lang="ru-RU" sz="1200" spc="-1" strike="noStrike">
                <a:solidFill>
                  <a:srgbClr val="000000"/>
                </a:solidFill>
                <a:latin typeface="Arial"/>
                <a:ea typeface="Arial"/>
              </a:rPr>
              <a:t>"/</a:t>
            </a:r>
            <a:r>
              <a:rPr b="0" lang="ru-RU" sz="1200" spc="-1" strike="noStrike">
                <a:solidFill>
                  <a:srgbClr val="ff0000"/>
                </a:solidFill>
                <a:latin typeface="Arial"/>
                <a:ea typeface="Arial"/>
              </a:rPr>
              <a:t>2</a:t>
            </a:r>
            <a:r>
              <a:rPr b="0" lang="ru-RU" sz="1200" spc="-1" strike="noStrike">
                <a:solidFill>
                  <a:srgbClr val="000000"/>
                </a:solidFill>
                <a:latin typeface="Arial"/>
                <a:ea typeface="Arial"/>
              </a:rPr>
              <a:t>) - Любая операция с </a:t>
            </a:r>
            <a:r>
              <a:rPr b="0" lang="ru-RU" sz="1200" spc="-1" strike="noStrike">
                <a:solidFill>
                  <a:srgbClr val="7030a0"/>
                </a:solidFill>
                <a:latin typeface="Arial"/>
                <a:ea typeface="Arial"/>
              </a:rPr>
              <a:t>NaN</a:t>
            </a:r>
            <a:r>
              <a:rPr b="0" lang="ru-RU" sz="1200" spc="-1" strike="noStrike">
                <a:solidFill>
                  <a:srgbClr val="000000"/>
                </a:solidFill>
                <a:latin typeface="Arial"/>
                <a:ea typeface="Arial"/>
              </a:rPr>
              <a:t> возвращает </a:t>
            </a:r>
            <a:r>
              <a:rPr b="0" lang="ru-RU" sz="1200" spc="-1" strike="noStrike">
                <a:solidFill>
                  <a:srgbClr val="7030a0"/>
                </a:solidFill>
                <a:latin typeface="Arial"/>
                <a:ea typeface="Arial"/>
              </a:rPr>
              <a:t>NaN</a:t>
            </a:r>
            <a:endParaRPr b="0" lang="ru-RU" sz="1200" spc="-1" strike="noStrike">
              <a:latin typeface="Arial"/>
            </a:endParaRPr>
          </a:p>
        </p:txBody>
      </p:sp>
      <p:pic>
        <p:nvPicPr>
          <p:cNvPr id="136" name="Google Shape;131;p5" descr="C:\Users\gelya\OneDrive\Рабочий стол\A_web_courses_Header_ill-01.png"/>
          <p:cNvPicPr/>
          <p:nvPr/>
        </p:nvPicPr>
        <p:blipFill>
          <a:blip r:embed="rId8"/>
          <a:stretch/>
        </p:blipFill>
        <p:spPr>
          <a:xfrm>
            <a:off x="7650360" y="389880"/>
            <a:ext cx="3300480" cy="2989800"/>
          </a:xfrm>
          <a:prstGeom prst="rect">
            <a:avLst/>
          </a:prstGeom>
          <a:ln>
            <a:noFill/>
          </a:ln>
        </p:spPr>
      </p:pic>
      <p:sp>
        <p:nvSpPr>
          <p:cNvPr id="137" name="CustomShape 5"/>
          <p:cNvSpPr/>
          <p:nvPr/>
        </p:nvSpPr>
        <p:spPr>
          <a:xfrm>
            <a:off x="1240560" y="614520"/>
            <a:ext cx="5738400" cy="8100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ru-RU" sz="4000" spc="-1" strike="noStrike">
                <a:solidFill>
                  <a:srgbClr val="f1b828"/>
                </a:solidFill>
                <a:latin typeface="Arial"/>
                <a:ea typeface="Playfair Display"/>
              </a:rPr>
              <a:t>Типы данных</a:t>
            </a:r>
            <a:endParaRPr b="0" lang="ru-RU" sz="4000" spc="-1" strike="noStrike">
              <a:latin typeface="Arial"/>
            </a:endParaRPr>
          </a:p>
        </p:txBody>
      </p:sp>
      <p:sp>
        <p:nvSpPr>
          <p:cNvPr id="138" name="CustomShape 6"/>
          <p:cNvSpPr/>
          <p:nvPr/>
        </p:nvSpPr>
        <p:spPr>
          <a:xfrm>
            <a:off x="330480" y="1976040"/>
            <a:ext cx="4224960" cy="257400"/>
          </a:xfrm>
          <a:prstGeom prst="rect">
            <a:avLst/>
          </a:prstGeom>
          <a:noFill/>
          <a:ln>
            <a:noFill/>
          </a:ln>
        </p:spPr>
        <p:style>
          <a:lnRef idx="0"/>
          <a:fillRef idx="0"/>
          <a:effectRef idx="0"/>
          <a:fontRef idx="minor"/>
        </p:style>
        <p:txBody>
          <a:bodyPr lIns="90000" rIns="90000" tIns="45000" bIns="45000">
            <a:spAutoFit/>
          </a:bodyPr>
          <a:p>
            <a:pPr marL="6120">
              <a:lnSpc>
                <a:spcPct val="100000"/>
              </a:lnSpc>
              <a:tabLst>
                <a:tab algn="l" pos="0"/>
              </a:tabLst>
            </a:pPr>
            <a:r>
              <a:rPr b="0" lang="ru-RU" sz="1100" spc="-1" strike="noStrike">
                <a:solidFill>
                  <a:srgbClr val="000000"/>
                </a:solidFill>
                <a:latin typeface="Arial"/>
                <a:ea typeface="Arial"/>
              </a:rPr>
              <a:t>Первые 7 примитивных. И не примитивный – </a:t>
            </a:r>
            <a:r>
              <a:rPr b="0" lang="en-US" sz="1100" spc="-1" strike="noStrike" u="sng">
                <a:solidFill>
                  <a:srgbClr val="0563c1"/>
                </a:solidFill>
                <a:uFillTx/>
                <a:latin typeface="Arial"/>
                <a:ea typeface="Arial"/>
                <a:hlinkClick r:id="rId9"/>
              </a:rPr>
              <a:t>Object</a:t>
            </a:r>
            <a:r>
              <a:rPr b="0" lang="ru-RU" sz="1100" spc="-1" strike="noStrike">
                <a:solidFill>
                  <a:srgbClr val="000000"/>
                </a:solidFill>
                <a:latin typeface="Arial"/>
                <a:ea typeface="Arial"/>
              </a:rPr>
              <a:t> !</a:t>
            </a:r>
            <a:endParaRPr b="0" lang="ru-RU" sz="11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0" y="2882880"/>
            <a:ext cx="2809440" cy="3969000"/>
          </a:xfrm>
          <a:prstGeom prst="rect">
            <a:avLst/>
          </a:prstGeom>
          <a:solidFill>
            <a:srgbClr val="f2f0ff"/>
          </a:solidFill>
          <a:ln>
            <a:noFill/>
          </a:ln>
        </p:spPr>
        <p:style>
          <a:lnRef idx="0"/>
          <a:fillRef idx="0"/>
          <a:effectRef idx="0"/>
          <a:fontRef idx="minor"/>
        </p:style>
      </p:sp>
      <p:sp>
        <p:nvSpPr>
          <p:cNvPr id="140" name="CustomShape 2"/>
          <p:cNvSpPr/>
          <p:nvPr/>
        </p:nvSpPr>
        <p:spPr>
          <a:xfrm>
            <a:off x="58680" y="514800"/>
            <a:ext cx="5910480" cy="5778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ru-RU" sz="3200" spc="-1" strike="noStrike">
                <a:solidFill>
                  <a:srgbClr val="ff6d54"/>
                </a:solidFill>
                <a:latin typeface="Arial"/>
                <a:ea typeface="Rubik Light"/>
              </a:rPr>
              <a:t>Не явное приведение типов</a:t>
            </a:r>
            <a:endParaRPr b="0" lang="ru-RU" sz="3200" spc="-1" strike="noStrike">
              <a:latin typeface="Arial"/>
            </a:endParaRPr>
          </a:p>
        </p:txBody>
      </p:sp>
      <p:sp>
        <p:nvSpPr>
          <p:cNvPr id="141" name="CustomShape 3"/>
          <p:cNvSpPr/>
          <p:nvPr/>
        </p:nvSpPr>
        <p:spPr>
          <a:xfrm>
            <a:off x="241920" y="1525320"/>
            <a:ext cx="5136120" cy="729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111111"/>
                </a:solidFill>
                <a:latin typeface="Arial"/>
                <a:ea typeface="Arial"/>
              </a:rPr>
              <a:t>JavaScript — это язык со </a:t>
            </a:r>
            <a:r>
              <a:rPr b="0" lang="ru-RU" sz="1400" spc="-1" strike="noStrike" u="sng">
                <a:solidFill>
                  <a:srgbClr val="111111"/>
                </a:solidFill>
                <a:uFillTx/>
                <a:latin typeface="Arial"/>
                <a:ea typeface="Arial"/>
              </a:rPr>
              <a:t>слабой типизацией</a:t>
            </a:r>
            <a:r>
              <a:rPr b="0" lang="ru-RU" sz="1400" spc="-1" strike="noStrike">
                <a:solidFill>
                  <a:srgbClr val="111111"/>
                </a:solidFill>
                <a:latin typeface="Arial"/>
                <a:ea typeface="Arial"/>
              </a:rPr>
              <a:t>, значения могут быть </a:t>
            </a:r>
            <a:r>
              <a:rPr b="0" lang="ru-RU" sz="1400" spc="-1" strike="noStrike" u="sng">
                <a:solidFill>
                  <a:srgbClr val="111111"/>
                </a:solidFill>
                <a:uFillTx/>
                <a:latin typeface="Arial"/>
                <a:ea typeface="Arial"/>
              </a:rPr>
              <a:t>конвертированы</a:t>
            </a:r>
            <a:r>
              <a:rPr b="0" lang="ru-RU" sz="1400" spc="-1" strike="noStrike">
                <a:solidFill>
                  <a:srgbClr val="111111"/>
                </a:solidFill>
                <a:latin typeface="Arial"/>
                <a:ea typeface="Arial"/>
              </a:rPr>
              <a:t> между различными типами </a:t>
            </a:r>
            <a:r>
              <a:rPr b="0" lang="ru-RU" sz="1400" spc="-1" strike="noStrike" u="sng">
                <a:solidFill>
                  <a:srgbClr val="111111"/>
                </a:solidFill>
                <a:uFillTx/>
                <a:latin typeface="Arial"/>
                <a:ea typeface="Arial"/>
              </a:rPr>
              <a:t>автоматически</a:t>
            </a:r>
            <a:r>
              <a:rPr b="0" lang="ru-RU" sz="1400" spc="-1" strike="noStrike">
                <a:solidFill>
                  <a:srgbClr val="111111"/>
                </a:solidFill>
                <a:latin typeface="Arial"/>
                <a:ea typeface="Arial"/>
              </a:rPr>
              <a:t>. </a:t>
            </a:r>
            <a:endParaRPr b="0" lang="ru-RU" sz="1400" spc="-1" strike="noStrike">
              <a:latin typeface="Arial"/>
            </a:endParaRPr>
          </a:p>
        </p:txBody>
      </p:sp>
      <p:graphicFrame>
        <p:nvGraphicFramePr>
          <p:cNvPr id="142" name="Table 4"/>
          <p:cNvGraphicFramePr/>
          <p:nvPr/>
        </p:nvGraphicFramePr>
        <p:xfrm>
          <a:off x="147240" y="3047400"/>
          <a:ext cx="2505960" cy="3650400"/>
        </p:xfrm>
        <a:graphic>
          <a:graphicData uri="http://schemas.openxmlformats.org/drawingml/2006/table">
            <a:tbl>
              <a:tblPr/>
              <a:tblGrid>
                <a:gridCol w="390240"/>
                <a:gridCol w="2116080"/>
              </a:tblGrid>
              <a:tr h="3650760">
                <a:tc>
                  <a:txBody>
                    <a:bodyPr>
                      <a:noAutofit/>
                    </a:bodyPr>
                    <a:p>
                      <a:pPr>
                        <a:lnSpc>
                          <a:spcPct val="100000"/>
                        </a:lnSpc>
                      </a:pPr>
                      <a:r>
                        <a:rPr b="0" lang="ru-RU" sz="1600" spc="-1" strike="noStrike">
                          <a:solidFill>
                            <a:srgbClr val="000000"/>
                          </a:solidFill>
                          <a:latin typeface="Arial"/>
                          <a:ea typeface="Arial"/>
                        </a:rPr>
                        <a:t>1</a:t>
                      </a:r>
                      <a:endParaRPr b="0" lang="ru-RU" sz="1600" spc="-1" strike="noStrike">
                        <a:latin typeface="Arial"/>
                      </a:endParaRPr>
                    </a:p>
                    <a:p>
                      <a:pPr>
                        <a:lnSpc>
                          <a:spcPct val="100000"/>
                        </a:lnSpc>
                      </a:pPr>
                      <a:r>
                        <a:rPr b="0" lang="ru-RU" sz="1600" spc="-1" strike="noStrike">
                          <a:solidFill>
                            <a:srgbClr val="000000"/>
                          </a:solidFill>
                          <a:latin typeface="Arial"/>
                          <a:ea typeface="Arial"/>
                        </a:rPr>
                        <a:t>2</a:t>
                      </a:r>
                      <a:endParaRPr b="0" lang="ru-RU" sz="1600" spc="-1" strike="noStrike">
                        <a:latin typeface="Arial"/>
                      </a:endParaRPr>
                    </a:p>
                    <a:p>
                      <a:pPr>
                        <a:lnSpc>
                          <a:spcPct val="100000"/>
                        </a:lnSpc>
                      </a:pPr>
                      <a:r>
                        <a:rPr b="0" lang="ru-RU" sz="1600" spc="-1" strike="noStrike">
                          <a:solidFill>
                            <a:srgbClr val="000000"/>
                          </a:solidFill>
                          <a:latin typeface="Arial"/>
                          <a:ea typeface="Arial"/>
                        </a:rPr>
                        <a:t>3</a:t>
                      </a:r>
                      <a:endParaRPr b="0" lang="ru-RU" sz="1600" spc="-1" strike="noStrike">
                        <a:latin typeface="Arial"/>
                      </a:endParaRPr>
                    </a:p>
                    <a:p>
                      <a:pPr>
                        <a:lnSpc>
                          <a:spcPct val="100000"/>
                        </a:lnSpc>
                      </a:pPr>
                      <a:r>
                        <a:rPr b="0" lang="ru-RU" sz="1600" spc="-1" strike="noStrike">
                          <a:solidFill>
                            <a:srgbClr val="000000"/>
                          </a:solidFill>
                          <a:latin typeface="Arial"/>
                          <a:ea typeface="Arial"/>
                        </a:rPr>
                        <a:t>4</a:t>
                      </a:r>
                      <a:endParaRPr b="0" lang="ru-RU" sz="1600" spc="-1" strike="noStrike">
                        <a:latin typeface="Arial"/>
                      </a:endParaRPr>
                    </a:p>
                    <a:p>
                      <a:pPr>
                        <a:lnSpc>
                          <a:spcPct val="100000"/>
                        </a:lnSpc>
                      </a:pPr>
                      <a:r>
                        <a:rPr b="0" lang="ru-RU" sz="1600" spc="-1" strike="noStrike">
                          <a:solidFill>
                            <a:srgbClr val="000000"/>
                          </a:solidFill>
                          <a:latin typeface="Arial"/>
                          <a:ea typeface="Arial"/>
                        </a:rPr>
                        <a:t>5</a:t>
                      </a:r>
                      <a:endParaRPr b="0" lang="ru-RU" sz="1600" spc="-1" strike="noStrike">
                        <a:latin typeface="Arial"/>
                      </a:endParaRPr>
                    </a:p>
                    <a:p>
                      <a:pPr>
                        <a:lnSpc>
                          <a:spcPct val="100000"/>
                        </a:lnSpc>
                      </a:pPr>
                      <a:r>
                        <a:rPr b="0" lang="ru-RU" sz="1600" spc="-1" strike="noStrike">
                          <a:solidFill>
                            <a:srgbClr val="000000"/>
                          </a:solidFill>
                          <a:latin typeface="Arial"/>
                          <a:ea typeface="Arial"/>
                        </a:rPr>
                        <a:t>6</a:t>
                      </a:r>
                      <a:endParaRPr b="0" lang="ru-RU" sz="1600" spc="-1" strike="noStrike">
                        <a:latin typeface="Arial"/>
                      </a:endParaRPr>
                    </a:p>
                    <a:p>
                      <a:pPr>
                        <a:lnSpc>
                          <a:spcPct val="100000"/>
                        </a:lnSpc>
                      </a:pPr>
                      <a:r>
                        <a:rPr b="0" lang="ru-RU" sz="1600" spc="-1" strike="noStrike">
                          <a:solidFill>
                            <a:srgbClr val="000000"/>
                          </a:solidFill>
                          <a:latin typeface="Arial"/>
                          <a:ea typeface="Arial"/>
                        </a:rPr>
                        <a:t>7</a:t>
                      </a:r>
                      <a:endParaRPr b="0" lang="ru-RU" sz="1600" spc="-1" strike="noStrike">
                        <a:latin typeface="Arial"/>
                      </a:endParaRPr>
                    </a:p>
                    <a:p>
                      <a:pPr>
                        <a:lnSpc>
                          <a:spcPct val="100000"/>
                        </a:lnSpc>
                      </a:pPr>
                      <a:r>
                        <a:rPr b="0" lang="ru-RU" sz="1600" spc="-1" strike="noStrike">
                          <a:solidFill>
                            <a:srgbClr val="000000"/>
                          </a:solidFill>
                          <a:latin typeface="Arial"/>
                          <a:ea typeface="Arial"/>
                        </a:rPr>
                        <a:t>8</a:t>
                      </a:r>
                      <a:endParaRPr b="0" lang="ru-RU" sz="1600" spc="-1" strike="noStrike">
                        <a:latin typeface="Arial"/>
                      </a:endParaRPr>
                    </a:p>
                    <a:p>
                      <a:pPr>
                        <a:lnSpc>
                          <a:spcPct val="100000"/>
                        </a:lnSpc>
                      </a:pPr>
                      <a:r>
                        <a:rPr b="0" lang="ru-RU" sz="1600" spc="-1" strike="noStrike">
                          <a:solidFill>
                            <a:srgbClr val="000000"/>
                          </a:solidFill>
                          <a:latin typeface="Arial"/>
                          <a:ea typeface="Arial"/>
                        </a:rPr>
                        <a:t>9</a:t>
                      </a:r>
                      <a:endParaRPr b="0" lang="ru-RU" sz="1600" spc="-1" strike="noStrike">
                        <a:latin typeface="Arial"/>
                      </a:endParaRPr>
                    </a:p>
                    <a:p>
                      <a:pPr>
                        <a:lnSpc>
                          <a:spcPct val="100000"/>
                        </a:lnSpc>
                      </a:pPr>
                      <a:r>
                        <a:rPr b="0" lang="ru-RU" sz="1600" spc="-1" strike="noStrike">
                          <a:solidFill>
                            <a:srgbClr val="000000"/>
                          </a:solidFill>
                          <a:latin typeface="Arial"/>
                          <a:ea typeface="Arial"/>
                        </a:rPr>
                        <a:t>10</a:t>
                      </a:r>
                      <a:endParaRPr b="0" lang="ru-RU" sz="1600" spc="-1" strike="noStrike">
                        <a:latin typeface="Arial"/>
                      </a:endParaRPr>
                    </a:p>
                    <a:p>
                      <a:pPr>
                        <a:lnSpc>
                          <a:spcPct val="100000"/>
                        </a:lnSpc>
                      </a:pPr>
                      <a:r>
                        <a:rPr b="0" lang="ru-RU" sz="1600" spc="-1" strike="noStrike">
                          <a:solidFill>
                            <a:srgbClr val="000000"/>
                          </a:solidFill>
                          <a:latin typeface="Arial"/>
                          <a:ea typeface="Arial"/>
                        </a:rPr>
                        <a:t>11</a:t>
                      </a:r>
                      <a:endParaRPr b="0" lang="ru-RU" sz="1600" spc="-1" strike="noStrike">
                        <a:latin typeface="Arial"/>
                      </a:endParaRPr>
                    </a:p>
                    <a:p>
                      <a:pPr>
                        <a:lnSpc>
                          <a:spcPct val="100000"/>
                        </a:lnSpc>
                      </a:pPr>
                      <a:r>
                        <a:rPr b="0" lang="ru-RU" sz="1600" spc="-1" strike="noStrike">
                          <a:solidFill>
                            <a:srgbClr val="000000"/>
                          </a:solidFill>
                          <a:latin typeface="Arial"/>
                          <a:ea typeface="Arial"/>
                        </a:rPr>
                        <a:t>12</a:t>
                      </a:r>
                      <a:endParaRPr b="0" lang="ru-RU" sz="1600" spc="-1" strike="noStrike">
                        <a:latin typeface="Arial"/>
                      </a:endParaRPr>
                    </a:p>
                    <a:p>
                      <a:pPr>
                        <a:lnSpc>
                          <a:spcPct val="100000"/>
                        </a:lnSpc>
                      </a:pPr>
                      <a:r>
                        <a:rPr b="0" lang="ru-RU" sz="1600" spc="-1" strike="noStrike">
                          <a:solidFill>
                            <a:srgbClr val="000000"/>
                          </a:solidFill>
                          <a:latin typeface="Arial"/>
                          <a:ea typeface="Arial"/>
                        </a:rPr>
                        <a:t>13</a:t>
                      </a:r>
                      <a:endParaRPr b="0" lang="ru-RU" sz="1600" spc="-1" strike="noStrike">
                        <a:latin typeface="Arial"/>
                      </a:endParaRPr>
                    </a:p>
                    <a:p>
                      <a:pPr>
                        <a:lnSpc>
                          <a:spcPct val="100000"/>
                        </a:lnSpc>
                      </a:pPr>
                      <a:r>
                        <a:rPr b="0" lang="ru-RU" sz="1600" spc="-1" strike="noStrike">
                          <a:solidFill>
                            <a:srgbClr val="000000"/>
                          </a:solidFill>
                          <a:latin typeface="Arial"/>
                          <a:ea typeface="Arial"/>
                        </a:rPr>
                        <a:t>14</a:t>
                      </a:r>
                      <a:endParaRPr b="0" lang="ru-RU" sz="1600" spc="-1" strike="noStrike">
                        <a:latin typeface="Arial"/>
                      </a:endParaRPr>
                    </a:p>
                    <a:p>
                      <a:pPr>
                        <a:lnSpc>
                          <a:spcPct val="100000"/>
                        </a:lnSpc>
                      </a:pPr>
                      <a:r>
                        <a:rPr b="0" lang="ru-RU" sz="1600" spc="-1" strike="noStrike">
                          <a:solidFill>
                            <a:srgbClr val="000000"/>
                          </a:solidFill>
                          <a:latin typeface="Arial"/>
                          <a:ea typeface="Arial"/>
                        </a:rPr>
                        <a:t>15</a:t>
                      </a:r>
                      <a:endParaRPr b="0" lang="ru-RU"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oAutofit/>
                    </a:bodyPr>
                    <a:p>
                      <a:pPr>
                        <a:lnSpc>
                          <a:spcPct val="100000"/>
                        </a:lnSpc>
                      </a:pPr>
                      <a:r>
                        <a:rPr b="0" lang="en-US" sz="1600" spc="-1" strike="noStrike">
                          <a:solidFill>
                            <a:srgbClr val="000000"/>
                          </a:solidFill>
                          <a:latin typeface="Arial"/>
                          <a:ea typeface="Arial"/>
                        </a:rPr>
                        <a:t>2 + 2</a:t>
                      </a:r>
                      <a:endParaRPr b="0" lang="ru-RU" sz="1600" spc="-1" strike="noStrike">
                        <a:latin typeface="Arial"/>
                      </a:endParaRPr>
                    </a:p>
                    <a:p>
                      <a:pPr>
                        <a:lnSpc>
                          <a:spcPct val="100000"/>
                        </a:lnSpc>
                      </a:pPr>
                      <a:r>
                        <a:rPr b="0" lang="en-US" sz="1600" spc="-1" strike="noStrike">
                          <a:solidFill>
                            <a:srgbClr val="000000"/>
                          </a:solidFill>
                          <a:latin typeface="Arial"/>
                          <a:ea typeface="Arial"/>
                        </a:rPr>
                        <a:t>2 + “2" </a:t>
                      </a:r>
                      <a:endParaRPr b="0" lang="ru-RU" sz="1600" spc="-1" strike="noStrike">
                        <a:latin typeface="Arial"/>
                      </a:endParaRPr>
                    </a:p>
                    <a:p>
                      <a:pPr>
                        <a:lnSpc>
                          <a:spcPct val="100000"/>
                        </a:lnSpc>
                      </a:pPr>
                      <a:endParaRPr b="0" lang="ru-RU" sz="1600" spc="-1" strike="noStrike">
                        <a:latin typeface="Arial"/>
                      </a:endParaRPr>
                    </a:p>
                    <a:p>
                      <a:pPr>
                        <a:lnSpc>
                          <a:spcPct val="100000"/>
                        </a:lnSpc>
                      </a:pPr>
                      <a:r>
                        <a:rPr b="0" lang="en-US" sz="1600" spc="-1" strike="noStrike">
                          <a:solidFill>
                            <a:srgbClr val="000000"/>
                          </a:solidFill>
                          <a:latin typeface="Arial"/>
                          <a:ea typeface="Arial"/>
                        </a:rPr>
                        <a:t>true + true</a:t>
                      </a:r>
                      <a:endParaRPr b="0" lang="ru-RU" sz="1600" spc="-1" strike="noStrike">
                        <a:latin typeface="Arial"/>
                      </a:endParaRPr>
                    </a:p>
                    <a:p>
                      <a:pPr>
                        <a:lnSpc>
                          <a:spcPct val="100000"/>
                        </a:lnSpc>
                      </a:pPr>
                      <a:r>
                        <a:rPr b="0" lang="en-US" sz="1600" spc="-1" strike="noStrike">
                          <a:solidFill>
                            <a:srgbClr val="000000"/>
                          </a:solidFill>
                          <a:latin typeface="Arial"/>
                          <a:ea typeface="Arial"/>
                        </a:rPr>
                        <a:t>true + false</a:t>
                      </a:r>
                      <a:endParaRPr b="0" lang="ru-RU" sz="1600" spc="-1" strike="noStrike">
                        <a:latin typeface="Arial"/>
                      </a:endParaRPr>
                    </a:p>
                    <a:p>
                      <a:pPr>
                        <a:lnSpc>
                          <a:spcPct val="100000"/>
                        </a:lnSpc>
                      </a:pPr>
                      <a:endParaRPr b="0" lang="ru-RU" sz="1600" spc="-1" strike="noStrike">
                        <a:latin typeface="Arial"/>
                      </a:endParaRPr>
                    </a:p>
                    <a:p>
                      <a:pPr>
                        <a:lnSpc>
                          <a:spcPct val="100000"/>
                        </a:lnSpc>
                        <a:tabLst>
                          <a:tab algn="l" pos="0"/>
                        </a:tabLst>
                      </a:pPr>
                      <a:r>
                        <a:rPr b="0" lang="en-US" sz="1600" spc="-1" strike="noStrike">
                          <a:solidFill>
                            <a:srgbClr val="000000"/>
                          </a:solidFill>
                          <a:latin typeface="Arial"/>
                          <a:ea typeface="Arial"/>
                        </a:rPr>
                        <a:t>"text" + 2</a:t>
                      </a:r>
                      <a:endParaRPr b="0" lang="ru-RU" sz="1600" spc="-1" strike="noStrike">
                        <a:latin typeface="Arial"/>
                      </a:endParaRPr>
                    </a:p>
                    <a:p>
                      <a:pPr>
                        <a:lnSpc>
                          <a:spcPct val="100000"/>
                        </a:lnSpc>
                        <a:tabLst>
                          <a:tab algn="l" pos="0"/>
                        </a:tabLst>
                      </a:pPr>
                      <a:r>
                        <a:rPr b="0" lang="en-US" sz="1600" spc="-1" strike="noStrike">
                          <a:solidFill>
                            <a:srgbClr val="000000"/>
                          </a:solidFill>
                          <a:latin typeface="Arial"/>
                          <a:ea typeface="Arial"/>
                        </a:rPr>
                        <a:t>"text" + undefined</a:t>
                      </a:r>
                      <a:endParaRPr b="0" lang="ru-RU" sz="1600" spc="-1" strike="noStrike">
                        <a:latin typeface="Arial"/>
                      </a:endParaRPr>
                    </a:p>
                    <a:p>
                      <a:pPr>
                        <a:lnSpc>
                          <a:spcPct val="100000"/>
                        </a:lnSpc>
                        <a:tabLst>
                          <a:tab algn="l" pos="0"/>
                        </a:tabLst>
                      </a:pPr>
                      <a:endParaRPr b="0" lang="ru-RU" sz="1600" spc="-1" strike="noStrike">
                        <a:latin typeface="Arial"/>
                      </a:endParaRPr>
                    </a:p>
                    <a:p>
                      <a:pPr>
                        <a:lnSpc>
                          <a:spcPct val="100000"/>
                        </a:lnSpc>
                        <a:tabLst>
                          <a:tab algn="l" pos="0"/>
                        </a:tabLst>
                      </a:pPr>
                      <a:r>
                        <a:rPr b="0" lang="en-US" sz="1600" spc="-1" strike="noStrike">
                          <a:solidFill>
                            <a:srgbClr val="000000"/>
                          </a:solidFill>
                          <a:latin typeface="Arial"/>
                          <a:ea typeface="Arial"/>
                        </a:rPr>
                        <a:t>2 + null</a:t>
                      </a:r>
                      <a:endParaRPr b="0" lang="ru-RU" sz="1600" spc="-1" strike="noStrike">
                        <a:latin typeface="Arial"/>
                      </a:endParaRPr>
                    </a:p>
                    <a:p>
                      <a:pPr>
                        <a:lnSpc>
                          <a:spcPct val="100000"/>
                        </a:lnSpc>
                        <a:tabLst>
                          <a:tab algn="l" pos="0"/>
                        </a:tabLst>
                      </a:pPr>
                      <a:r>
                        <a:rPr b="0" lang="en-US" sz="1600" spc="-1" strike="noStrike">
                          <a:solidFill>
                            <a:srgbClr val="000000"/>
                          </a:solidFill>
                          <a:latin typeface="Arial"/>
                          <a:ea typeface="Arial"/>
                        </a:rPr>
                        <a:t>2 + Infinity </a:t>
                      </a:r>
                      <a:endParaRPr b="0" lang="ru-RU" sz="1600" spc="-1" strike="noStrike">
                        <a:latin typeface="Arial"/>
                      </a:endParaRPr>
                    </a:p>
                    <a:p>
                      <a:pPr>
                        <a:lnSpc>
                          <a:spcPct val="100000"/>
                        </a:lnSpc>
                        <a:tabLst>
                          <a:tab algn="l" pos="0"/>
                        </a:tabLst>
                      </a:pPr>
                      <a:endParaRPr b="0" lang="ru-RU" sz="1600" spc="-1" strike="noStrike">
                        <a:latin typeface="Arial"/>
                      </a:endParaRPr>
                    </a:p>
                    <a:p>
                      <a:pPr>
                        <a:lnSpc>
                          <a:spcPct val="100000"/>
                        </a:lnSpc>
                        <a:tabLst>
                          <a:tab algn="l" pos="0"/>
                        </a:tabLst>
                      </a:pPr>
                      <a:r>
                        <a:rPr b="0" lang="en-US" sz="1600" spc="-1" strike="noStrike">
                          <a:solidFill>
                            <a:srgbClr val="000000"/>
                          </a:solidFill>
                          <a:latin typeface="Arial"/>
                          <a:ea typeface="Arial"/>
                        </a:rPr>
                        <a:t>2 + undefined</a:t>
                      </a:r>
                      <a:endParaRPr b="0" lang="ru-RU" sz="1600" spc="-1" strike="noStrike">
                        <a:latin typeface="Arial"/>
                      </a:endParaRPr>
                    </a:p>
                    <a:p>
                      <a:pPr>
                        <a:lnSpc>
                          <a:spcPct val="100000"/>
                        </a:lnSpc>
                        <a:tabLst>
                          <a:tab algn="l" pos="0"/>
                        </a:tabLst>
                      </a:pPr>
                      <a:r>
                        <a:rPr b="0" lang="en-US" sz="1600" spc="-1" strike="noStrike">
                          <a:solidFill>
                            <a:srgbClr val="000000"/>
                          </a:solidFill>
                          <a:latin typeface="Arial"/>
                          <a:ea typeface="Arial"/>
                        </a:rPr>
                        <a:t>Infinity + undefined</a:t>
                      </a:r>
                      <a:endParaRPr b="0" lang="ru-RU" sz="1600" spc="-1" strike="noStrike">
                        <a:latin typeface="Arial"/>
                      </a:endParaRPr>
                    </a:p>
                    <a:p>
                      <a:pPr>
                        <a:lnSpc>
                          <a:spcPct val="100000"/>
                        </a:lnSpc>
                        <a:tabLst>
                          <a:tab algn="l" pos="0"/>
                        </a:tabLst>
                      </a:pPr>
                      <a:r>
                        <a:rPr b="0" lang="en-US" sz="1600" spc="-1" strike="noStrike">
                          <a:solidFill>
                            <a:srgbClr val="000000"/>
                          </a:solidFill>
                          <a:latin typeface="Arial"/>
                          <a:ea typeface="Arial"/>
                        </a:rPr>
                        <a:t>null + undefined</a:t>
                      </a:r>
                      <a:endParaRPr b="0" lang="ru-RU"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pic>
        <p:nvPicPr>
          <p:cNvPr id="143" name="Рисунок 6" descr=""/>
          <p:cNvPicPr/>
          <p:nvPr/>
        </p:nvPicPr>
        <p:blipFill>
          <a:blip r:embed="rId1"/>
          <a:stretch/>
        </p:blipFill>
        <p:spPr>
          <a:xfrm>
            <a:off x="2810160" y="3115080"/>
            <a:ext cx="3159000" cy="3736800"/>
          </a:xfrm>
          <a:prstGeom prst="rect">
            <a:avLst/>
          </a:prstGeom>
          <a:ln>
            <a:noFill/>
          </a:ln>
        </p:spPr>
      </p:pic>
      <p:pic>
        <p:nvPicPr>
          <p:cNvPr id="144" name="Рисунок 12" descr=""/>
          <p:cNvPicPr/>
          <p:nvPr/>
        </p:nvPicPr>
        <p:blipFill>
          <a:blip r:embed="rId2"/>
          <a:stretch/>
        </p:blipFill>
        <p:spPr>
          <a:xfrm>
            <a:off x="6126480" y="0"/>
            <a:ext cx="6051960" cy="68572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168000" y="197640"/>
            <a:ext cx="6061320" cy="810000"/>
          </a:xfrm>
          <a:prstGeom prst="rect">
            <a:avLst/>
          </a:prstGeom>
          <a:noFill/>
          <a:ln>
            <a:noFill/>
          </a:ln>
        </p:spPr>
        <p:style>
          <a:lnRef idx="0"/>
          <a:fillRef idx="0"/>
          <a:effectRef idx="0"/>
          <a:fontRef idx="minor"/>
        </p:style>
        <p:txBody>
          <a:bodyPr lIns="90000" rIns="90000" tIns="45000" bIns="45000">
            <a:noAutofit/>
          </a:bodyPr>
          <a:p>
            <a:pPr algn="ctr">
              <a:lnSpc>
                <a:spcPct val="120000"/>
              </a:lnSpc>
              <a:tabLst>
                <a:tab algn="l" pos="0"/>
              </a:tabLst>
            </a:pPr>
            <a:r>
              <a:rPr b="1" lang="en-GB" sz="2600" spc="-1" strike="noStrike">
                <a:solidFill>
                  <a:srgbClr val="5a558d"/>
                </a:solidFill>
                <a:latin typeface="Arial"/>
                <a:ea typeface="Playfair Display"/>
              </a:rPr>
              <a:t>Стандарт </a:t>
            </a:r>
            <a:r>
              <a:rPr b="1" lang="en-GB" sz="2600" spc="-1" strike="noStrike" u="sng">
                <a:solidFill>
                  <a:srgbClr val="0563c1"/>
                </a:solidFill>
                <a:uFillTx/>
                <a:latin typeface="Arial"/>
                <a:ea typeface="Playfair Display"/>
                <a:hlinkClick r:id="rId1"/>
              </a:rPr>
              <a:t>IEEE-754</a:t>
            </a:r>
            <a:endParaRPr b="0" lang="ru-RU" sz="2600" spc="-1" strike="noStrike">
              <a:latin typeface="Arial"/>
            </a:endParaRPr>
          </a:p>
        </p:txBody>
      </p:sp>
      <p:pic>
        <p:nvPicPr>
          <p:cNvPr id="146" name="Google Shape;143;p6" descr="D:\Beetroot_work\New site\Course images\A_web_course_header_soft_skills-01.png"/>
          <p:cNvPicPr/>
          <p:nvPr/>
        </p:nvPicPr>
        <p:blipFill>
          <a:blip r:embed="rId2"/>
          <a:stretch/>
        </p:blipFill>
        <p:spPr>
          <a:xfrm>
            <a:off x="-216000" y="-160200"/>
            <a:ext cx="3179160" cy="2967840"/>
          </a:xfrm>
          <a:prstGeom prst="rect">
            <a:avLst/>
          </a:prstGeom>
          <a:ln>
            <a:noFill/>
          </a:ln>
        </p:spPr>
      </p:pic>
      <p:pic>
        <p:nvPicPr>
          <p:cNvPr id="147" name="Google Shape;331;p26_0" descr=""/>
          <p:cNvPicPr/>
          <p:nvPr/>
        </p:nvPicPr>
        <p:blipFill>
          <a:blip r:embed="rId3"/>
          <a:stretch/>
        </p:blipFill>
        <p:spPr>
          <a:xfrm>
            <a:off x="7881840" y="360000"/>
            <a:ext cx="325800" cy="325800"/>
          </a:xfrm>
          <a:prstGeom prst="rect">
            <a:avLst/>
          </a:prstGeom>
          <a:ln>
            <a:noFill/>
          </a:ln>
        </p:spPr>
      </p:pic>
      <p:sp>
        <p:nvSpPr>
          <p:cNvPr id="148" name="CustomShape 2"/>
          <p:cNvSpPr/>
          <p:nvPr/>
        </p:nvSpPr>
        <p:spPr>
          <a:xfrm>
            <a:off x="6696000" y="720000"/>
            <a:ext cx="5183640" cy="5133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GB" sz="1500" spc="-1" strike="noStrike">
                <a:solidFill>
                  <a:srgbClr val="000000"/>
                </a:solidFill>
                <a:latin typeface="Arial"/>
                <a:ea typeface="Playfair Display"/>
              </a:rPr>
              <a:t>Стандарт, описывающий формат представления чисел с плавающей точкой</a:t>
            </a:r>
            <a:endParaRPr b="0" lang="ru-RU" sz="1500" spc="-1" strike="noStrike">
              <a:latin typeface="Arial"/>
            </a:endParaRPr>
          </a:p>
        </p:txBody>
      </p:sp>
      <p:sp>
        <p:nvSpPr>
          <p:cNvPr id="149" name="CustomShape 3"/>
          <p:cNvSpPr/>
          <p:nvPr/>
        </p:nvSpPr>
        <p:spPr>
          <a:xfrm>
            <a:off x="2736000" y="1080000"/>
            <a:ext cx="9215640" cy="2007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u="sng">
                <a:solidFill>
                  <a:srgbClr val="000000"/>
                </a:solidFill>
                <a:uFillTx/>
                <a:latin typeface="Corbel"/>
                <a:ea typeface="DejaVu Sans"/>
              </a:rPr>
              <a:t>Стандарт описывает</a:t>
            </a:r>
            <a:r>
              <a:rPr b="0" lang="ru-RU" sz="1400" spc="-1" strike="noStrike">
                <a:solidFill>
                  <a:srgbClr val="000000"/>
                </a:solidFill>
                <a:latin typeface="Corbel"/>
                <a:ea typeface="DejaVu Sans"/>
              </a:rPr>
              <a:t>:</a:t>
            </a:r>
            <a:endParaRPr b="0" lang="ru-RU" sz="1400" spc="-1" strike="noStrike">
              <a:latin typeface="Arial"/>
            </a:endParaRPr>
          </a:p>
          <a:p>
            <a:pPr marL="343080" indent="-342360">
              <a:lnSpc>
                <a:spcPct val="100000"/>
              </a:lnSpc>
              <a:buClr>
                <a:srgbClr val="000000"/>
              </a:buClr>
              <a:buFont typeface="Arial"/>
              <a:buChar char="•"/>
            </a:pPr>
            <a:r>
              <a:rPr b="0" lang="ru-RU" sz="1400" spc="-1" strike="noStrike">
                <a:solidFill>
                  <a:srgbClr val="000000"/>
                </a:solidFill>
                <a:latin typeface="Corbel"/>
                <a:ea typeface="DejaVu Sans"/>
              </a:rPr>
              <a:t>формат чисел с плавающей точкой: мантисса, показатель степени, знак числа;</a:t>
            </a:r>
            <a:endParaRPr b="0" lang="ru-RU" sz="1400" spc="-1" strike="noStrike">
              <a:latin typeface="Arial"/>
            </a:endParaRPr>
          </a:p>
          <a:p>
            <a:pPr marL="343080" indent="-342360">
              <a:lnSpc>
                <a:spcPct val="100000"/>
              </a:lnSpc>
              <a:buClr>
                <a:srgbClr val="000000"/>
              </a:buClr>
              <a:buFont typeface="Arial"/>
              <a:buChar char="•"/>
            </a:pPr>
            <a:r>
              <a:rPr b="0" lang="ru-RU" sz="1400" spc="-1" strike="noStrike">
                <a:solidFill>
                  <a:srgbClr val="000000"/>
                </a:solidFill>
                <a:latin typeface="Corbel"/>
                <a:ea typeface="DejaVu Sans"/>
              </a:rPr>
              <a:t>представление положительного и отрицательного нуля, плюс и минус бесконечностей, а также — не</a:t>
            </a:r>
            <a:r>
              <a:rPr b="0" lang="en-US" sz="1400" spc="-1" strike="noStrike">
                <a:solidFill>
                  <a:srgbClr val="000000"/>
                </a:solidFill>
                <a:latin typeface="Corbel"/>
                <a:ea typeface="DejaVu Sans"/>
              </a:rPr>
              <a:t> </a:t>
            </a:r>
            <a:r>
              <a:rPr b="0" lang="ru-RU" sz="1400" spc="-1" strike="noStrike">
                <a:solidFill>
                  <a:srgbClr val="000000"/>
                </a:solidFill>
                <a:latin typeface="Corbel"/>
                <a:ea typeface="DejaVu Sans"/>
              </a:rPr>
              <a:t>числа;</a:t>
            </a:r>
            <a:endParaRPr b="0" lang="ru-RU" sz="1400" spc="-1" strike="noStrike">
              <a:latin typeface="Arial"/>
            </a:endParaRPr>
          </a:p>
          <a:p>
            <a:pPr marL="343080" indent="-342360">
              <a:lnSpc>
                <a:spcPct val="100000"/>
              </a:lnSpc>
              <a:buClr>
                <a:srgbClr val="000000"/>
              </a:buClr>
              <a:buFont typeface="Arial"/>
              <a:buChar char="•"/>
            </a:pPr>
            <a:r>
              <a:rPr b="0" lang="ru-RU" sz="1400" spc="-1" strike="noStrike">
                <a:solidFill>
                  <a:srgbClr val="000000"/>
                </a:solidFill>
                <a:latin typeface="Corbel"/>
                <a:ea typeface="DejaVu Sans"/>
              </a:rPr>
              <a:t>методы, используемые для преобразования числа при выполнении математических операций;</a:t>
            </a:r>
            <a:endParaRPr b="0" lang="ru-RU" sz="1400" spc="-1" strike="noStrike">
              <a:latin typeface="Arial"/>
            </a:endParaRPr>
          </a:p>
          <a:p>
            <a:pPr marL="343080" indent="-342360">
              <a:lnSpc>
                <a:spcPct val="100000"/>
              </a:lnSpc>
              <a:buClr>
                <a:srgbClr val="000000"/>
              </a:buClr>
              <a:buFont typeface="Arial"/>
              <a:buChar char="•"/>
            </a:pPr>
            <a:r>
              <a:rPr b="0" lang="ru-RU" sz="1400" spc="-1" strike="noStrike">
                <a:solidFill>
                  <a:srgbClr val="000000"/>
                </a:solidFill>
                <a:latin typeface="Corbel"/>
                <a:ea typeface="DejaVu Sans"/>
              </a:rPr>
              <a:t>исключительные ситуации: деление на нуль, переполнение, потеря значимости, работа с денормализованными числами и другие;</a:t>
            </a:r>
            <a:endParaRPr b="0" lang="ru-RU" sz="1400" spc="-1" strike="noStrike">
              <a:latin typeface="Arial"/>
            </a:endParaRPr>
          </a:p>
          <a:p>
            <a:pPr marL="343080" indent="-342360">
              <a:lnSpc>
                <a:spcPct val="100000"/>
              </a:lnSpc>
              <a:buClr>
                <a:srgbClr val="000000"/>
              </a:buClr>
              <a:buFont typeface="Arial"/>
              <a:buChar char="•"/>
            </a:pPr>
            <a:r>
              <a:rPr b="0" lang="ru-RU" sz="1400" spc="-1" strike="noStrike">
                <a:solidFill>
                  <a:srgbClr val="000000"/>
                </a:solidFill>
                <a:latin typeface="Corbel"/>
                <a:ea typeface="DejaVu Sans"/>
              </a:rPr>
              <a:t>операции: арифметические и другие</a:t>
            </a:r>
            <a:endParaRPr b="0" lang="ru-RU" sz="1400" spc="-1" strike="noStrike">
              <a:latin typeface="Arial"/>
            </a:endParaRPr>
          </a:p>
        </p:txBody>
      </p:sp>
      <p:pic>
        <p:nvPicPr>
          <p:cNvPr id="150" name="Рисунок 5" descr=""/>
          <p:cNvPicPr/>
          <p:nvPr/>
        </p:nvPicPr>
        <p:blipFill>
          <a:blip r:embed="rId4"/>
          <a:stretch/>
        </p:blipFill>
        <p:spPr>
          <a:xfrm>
            <a:off x="144000" y="5544000"/>
            <a:ext cx="10572120" cy="1295640"/>
          </a:xfrm>
          <a:prstGeom prst="rect">
            <a:avLst/>
          </a:prstGeom>
          <a:ln>
            <a:noFill/>
          </a:ln>
        </p:spPr>
      </p:pic>
      <p:pic>
        <p:nvPicPr>
          <p:cNvPr id="151" name="Рисунок 3" descr=""/>
          <p:cNvPicPr/>
          <p:nvPr/>
        </p:nvPicPr>
        <p:blipFill>
          <a:blip r:embed="rId5"/>
          <a:stretch/>
        </p:blipFill>
        <p:spPr>
          <a:xfrm>
            <a:off x="108000" y="4356000"/>
            <a:ext cx="6400440" cy="1204200"/>
          </a:xfrm>
          <a:prstGeom prst="rect">
            <a:avLst/>
          </a:prstGeom>
          <a:ln>
            <a:noFill/>
          </a:ln>
        </p:spPr>
      </p:pic>
      <p:sp>
        <p:nvSpPr>
          <p:cNvPr id="152" name="CustomShape 4"/>
          <p:cNvSpPr/>
          <p:nvPr/>
        </p:nvSpPr>
        <p:spPr>
          <a:xfrm>
            <a:off x="6984000" y="4725720"/>
            <a:ext cx="484560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300" spc="-1" strike="noStrike">
                <a:latin typeface="Arial"/>
              </a:rPr>
              <a:t>Если число слишком большое, оно переполнит 64-битное хранилище, JavaScript вернёт бесконечность:</a:t>
            </a:r>
            <a:endParaRPr b="0" lang="ru-RU" sz="1300" spc="-1" strike="noStrike">
              <a:latin typeface="Arial"/>
            </a:endParaRPr>
          </a:p>
        </p:txBody>
      </p:sp>
      <p:sp>
        <p:nvSpPr>
          <p:cNvPr id="153" name="CustomShape 5"/>
          <p:cNvSpPr/>
          <p:nvPr/>
        </p:nvSpPr>
        <p:spPr>
          <a:xfrm>
            <a:off x="1512000" y="3480480"/>
            <a:ext cx="9122760" cy="767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ru-RU" sz="1600" spc="-1" strike="noStrike">
                <a:latin typeface="Arial"/>
              </a:rPr>
              <a:t>Для хранения числа используется 64 бита: 52 из них используется для хранения цифр, 11 из них для хранения положения десятичной точки (если число целое, то хранится 0), и один бит отведён на хранение знака.</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563760" y="3996720"/>
            <a:ext cx="5560200" cy="2629800"/>
          </a:xfrm>
          <a:prstGeom prst="roundRect">
            <a:avLst>
              <a:gd name="adj" fmla="val 50000"/>
            </a:avLst>
          </a:prstGeom>
          <a:solidFill>
            <a:srgbClr val="e7e3f5"/>
          </a:solidFill>
          <a:ln>
            <a:solidFill>
              <a:srgbClr val="e7e3f5"/>
            </a:solidFill>
            <a:round/>
          </a:ln>
        </p:spPr>
        <p:style>
          <a:lnRef idx="2">
            <a:schemeClr val="accent1">
              <a:shade val="50000"/>
            </a:schemeClr>
          </a:lnRef>
          <a:fillRef idx="1">
            <a:schemeClr val="accent1"/>
          </a:fillRef>
          <a:effectRef idx="0">
            <a:schemeClr val="accent1"/>
          </a:effectRef>
          <a:fontRef idx="minor"/>
        </p:style>
      </p:sp>
      <p:sp>
        <p:nvSpPr>
          <p:cNvPr id="155" name="CustomShape 2"/>
          <p:cNvSpPr/>
          <p:nvPr/>
        </p:nvSpPr>
        <p:spPr>
          <a:xfrm>
            <a:off x="563760" y="391320"/>
            <a:ext cx="3496320" cy="712440"/>
          </a:xfrm>
          <a:prstGeom prst="rect">
            <a:avLst/>
          </a:prstGeom>
          <a:noFill/>
          <a:ln>
            <a:noFill/>
          </a:ln>
        </p:spPr>
        <p:style>
          <a:lnRef idx="0"/>
          <a:fillRef idx="0"/>
          <a:effectRef idx="0"/>
          <a:fontRef idx="minor"/>
        </p:style>
        <p:txBody>
          <a:bodyPr lIns="90000" rIns="90000" tIns="91440" bIns="91440" anchor="ctr">
            <a:noAutofit/>
          </a:bodyPr>
          <a:p>
            <a:pPr>
              <a:lnSpc>
                <a:spcPct val="90000"/>
              </a:lnSpc>
              <a:tabLst>
                <a:tab algn="l" pos="0"/>
              </a:tabLst>
            </a:pPr>
            <a:r>
              <a:rPr b="1" lang="ru-RU" sz="4000" spc="-1" strike="noStrike">
                <a:solidFill>
                  <a:srgbClr val="5a558d"/>
                </a:solidFill>
                <a:latin typeface="Arial"/>
                <a:ea typeface="Playfair Display"/>
              </a:rPr>
              <a:t>Операторы</a:t>
            </a:r>
            <a:endParaRPr b="0" lang="ru-RU" sz="4000" spc="-1" strike="noStrike">
              <a:latin typeface="Arial"/>
            </a:endParaRPr>
          </a:p>
        </p:txBody>
      </p:sp>
      <p:pic>
        <p:nvPicPr>
          <p:cNvPr id="156" name="Google Shape;193;p11" descr="C:\Users\gelya\OneDrive\Рабочий стол\A_web_scholarship_head-01.png"/>
          <p:cNvPicPr/>
          <p:nvPr/>
        </p:nvPicPr>
        <p:blipFill>
          <a:blip r:embed="rId1"/>
          <a:stretch/>
        </p:blipFill>
        <p:spPr>
          <a:xfrm>
            <a:off x="7626240" y="3048120"/>
            <a:ext cx="4564800" cy="3809160"/>
          </a:xfrm>
          <a:prstGeom prst="rect">
            <a:avLst/>
          </a:prstGeom>
          <a:ln>
            <a:noFill/>
          </a:ln>
        </p:spPr>
      </p:pic>
      <p:pic>
        <p:nvPicPr>
          <p:cNvPr id="157" name="Google Shape;194;p11" descr=""/>
          <p:cNvPicPr/>
          <p:nvPr/>
        </p:nvPicPr>
        <p:blipFill>
          <a:blip r:embed="rId2"/>
          <a:stretch/>
        </p:blipFill>
        <p:spPr>
          <a:xfrm>
            <a:off x="10145160" y="75240"/>
            <a:ext cx="1924560" cy="1545840"/>
          </a:xfrm>
          <a:prstGeom prst="rect">
            <a:avLst/>
          </a:prstGeom>
          <a:ln>
            <a:noFill/>
          </a:ln>
        </p:spPr>
      </p:pic>
      <p:grpSp>
        <p:nvGrpSpPr>
          <p:cNvPr id="158" name="Group 3"/>
          <p:cNvGrpSpPr/>
          <p:nvPr/>
        </p:nvGrpSpPr>
        <p:grpSpPr>
          <a:xfrm>
            <a:off x="5517000" y="736200"/>
            <a:ext cx="4382280" cy="2051640"/>
            <a:chOff x="5517000" y="736200"/>
            <a:chExt cx="4382280" cy="2051640"/>
          </a:xfrm>
        </p:grpSpPr>
        <p:sp>
          <p:nvSpPr>
            <p:cNvPr id="159" name="CustomShape 4"/>
            <p:cNvSpPr/>
            <p:nvPr/>
          </p:nvSpPr>
          <p:spPr>
            <a:xfrm>
              <a:off x="5517000" y="736200"/>
              <a:ext cx="1375560" cy="30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ru-RU" sz="1400" spc="-1" strike="noStrike">
                  <a:solidFill>
                    <a:srgbClr val="666666"/>
                  </a:solidFill>
                  <a:latin typeface="Arial"/>
                  <a:ea typeface="Arial"/>
                </a:rPr>
                <a:t>Термины :</a:t>
              </a:r>
              <a:r>
                <a:rPr b="1" lang="ru-RU" sz="1400" spc="-1" strike="noStrike" u="sng">
                  <a:solidFill>
                    <a:srgbClr val="666666"/>
                  </a:solidFill>
                  <a:uFillTx/>
                  <a:latin typeface="Arial"/>
                  <a:ea typeface="Arial"/>
                </a:rPr>
                <a:t> </a:t>
              </a:r>
              <a:endParaRPr b="0" lang="ru-RU" sz="1400" spc="-1" strike="noStrike">
                <a:latin typeface="Arial"/>
              </a:endParaRPr>
            </a:p>
          </p:txBody>
        </p:sp>
        <p:grpSp>
          <p:nvGrpSpPr>
            <p:cNvPr id="160" name="Group 5"/>
            <p:cNvGrpSpPr/>
            <p:nvPr/>
          </p:nvGrpSpPr>
          <p:grpSpPr>
            <a:xfrm>
              <a:off x="5517000" y="857160"/>
              <a:ext cx="4382280" cy="1930680"/>
              <a:chOff x="5517000" y="857160"/>
              <a:chExt cx="4382280" cy="1930680"/>
            </a:xfrm>
          </p:grpSpPr>
          <p:sp>
            <p:nvSpPr>
              <p:cNvPr id="161" name="CustomShape 6"/>
              <p:cNvSpPr/>
              <p:nvPr/>
            </p:nvSpPr>
            <p:spPr>
              <a:xfrm>
                <a:off x="6893280" y="1584000"/>
                <a:ext cx="1807920" cy="455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0000"/>
                    </a:solidFill>
                    <a:latin typeface="Arial"/>
                    <a:ea typeface="Arial"/>
                  </a:rPr>
                  <a:t>let </a:t>
                </a:r>
                <a:r>
                  <a:rPr b="0" lang="ru-RU" sz="2400" spc="-1" strike="noStrike">
                    <a:solidFill>
                      <a:srgbClr val="000000"/>
                    </a:solidFill>
                    <a:latin typeface="Arial"/>
                    <a:ea typeface="Arial"/>
                  </a:rPr>
                  <a:t>x = a + b</a:t>
                </a:r>
                <a:endParaRPr b="0" lang="ru-RU" sz="2400" spc="-1" strike="noStrike">
                  <a:latin typeface="Arial"/>
                </a:endParaRPr>
              </a:p>
            </p:txBody>
          </p:sp>
          <p:sp>
            <p:nvSpPr>
              <p:cNvPr id="162" name="CustomShape 7"/>
              <p:cNvSpPr/>
              <p:nvPr/>
            </p:nvSpPr>
            <p:spPr>
              <a:xfrm>
                <a:off x="6596640" y="2271600"/>
                <a:ext cx="3302640" cy="516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ru-RU" sz="1400" spc="-1" strike="noStrike" u="sng">
                    <a:solidFill>
                      <a:srgbClr val="0563c1"/>
                    </a:solidFill>
                    <a:uFillTx/>
                    <a:latin typeface="Arial"/>
                    <a:ea typeface="Arial"/>
                    <a:hlinkClick r:id="rId3"/>
                  </a:rPr>
                  <a:t>Оператор</a:t>
                </a:r>
                <a:endParaRPr b="0" lang="ru-RU" sz="1400" spc="-1" strike="noStrike">
                  <a:latin typeface="Arial"/>
                </a:endParaRPr>
              </a:p>
              <a:p>
                <a:pPr algn="ctr">
                  <a:lnSpc>
                    <a:spcPct val="100000"/>
                  </a:lnSpc>
                </a:pPr>
                <a:r>
                  <a:rPr b="0" lang="ru-RU" sz="1400" spc="-1" strike="noStrike">
                    <a:solidFill>
                      <a:srgbClr val="666666"/>
                    </a:solidFill>
                    <a:latin typeface="Arial"/>
                    <a:ea typeface="Arial"/>
                  </a:rPr>
                  <a:t>Бывают </a:t>
                </a:r>
                <a:r>
                  <a:rPr b="1" lang="ru-RU" sz="1400" spc="-1" strike="noStrike" u="sng">
                    <a:solidFill>
                      <a:srgbClr val="666666"/>
                    </a:solidFill>
                    <a:uFillTx/>
                    <a:latin typeface="Arial"/>
                    <a:ea typeface="Arial"/>
                  </a:rPr>
                  <a:t> </a:t>
                </a:r>
                <a:r>
                  <a:rPr b="1" lang="ru-RU" sz="1400" spc="-1" strike="noStrike" u="sng">
                    <a:solidFill>
                      <a:srgbClr val="0563c1"/>
                    </a:solidFill>
                    <a:uFillTx/>
                    <a:latin typeface="Arial"/>
                    <a:ea typeface="Arial"/>
                    <a:hlinkClick r:id="rId4"/>
                  </a:rPr>
                  <a:t>«унарный», «бинарный»</a:t>
                </a:r>
                <a:endParaRPr b="0" lang="ru-RU" sz="1400" spc="-1" strike="noStrike">
                  <a:latin typeface="Arial"/>
                </a:endParaRPr>
              </a:p>
            </p:txBody>
          </p:sp>
          <p:sp>
            <p:nvSpPr>
              <p:cNvPr id="163" name="CustomShape 8"/>
              <p:cNvSpPr/>
              <p:nvPr/>
            </p:nvSpPr>
            <p:spPr>
              <a:xfrm flipV="1">
                <a:off x="8248320" y="1963080"/>
                <a:ext cx="360" cy="30708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164" name="CustomShape 9"/>
              <p:cNvSpPr/>
              <p:nvPr/>
            </p:nvSpPr>
            <p:spPr>
              <a:xfrm>
                <a:off x="7710840" y="857160"/>
                <a:ext cx="1091520" cy="303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ru-RU" sz="1400" spc="-1" strike="noStrike">
                    <a:solidFill>
                      <a:srgbClr val="666666"/>
                    </a:solidFill>
                    <a:latin typeface="Arial"/>
                    <a:ea typeface="Arial"/>
                  </a:rPr>
                  <a:t>операнд</a:t>
                </a:r>
                <a:endParaRPr b="0" lang="ru-RU" sz="1400" spc="-1" strike="noStrike">
                  <a:latin typeface="Arial"/>
                </a:endParaRPr>
              </a:p>
            </p:txBody>
          </p:sp>
          <p:sp>
            <p:nvSpPr>
              <p:cNvPr id="165" name="CustomShape 10"/>
              <p:cNvSpPr/>
              <p:nvPr/>
            </p:nvSpPr>
            <p:spPr>
              <a:xfrm flipH="1" flipV="1" rot="10800000">
                <a:off x="7711200" y="1010880"/>
                <a:ext cx="230040" cy="652320"/>
              </a:xfrm>
              <a:prstGeom prst="curvedConnector4">
                <a:avLst>
                  <a:gd name="adj1" fmla="val -98988"/>
                  <a:gd name="adj2" fmla="val 61783"/>
                </a:avLst>
              </a:pr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166" name="CustomShape 11"/>
              <p:cNvSpPr/>
              <p:nvPr/>
            </p:nvSpPr>
            <p:spPr>
              <a:xfrm flipH="1">
                <a:off x="8494560" y="1010880"/>
                <a:ext cx="307080" cy="652320"/>
              </a:xfrm>
              <a:prstGeom prst="curvedConnector4">
                <a:avLst>
                  <a:gd name="adj1" fmla="val -74227"/>
                  <a:gd name="adj2" fmla="val 61783"/>
                </a:avLst>
              </a:pr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167" name="CustomShape 12"/>
              <p:cNvSpPr/>
              <p:nvPr/>
            </p:nvSpPr>
            <p:spPr>
              <a:xfrm>
                <a:off x="5517000" y="1608480"/>
                <a:ext cx="1027800" cy="30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666666"/>
                    </a:solidFill>
                    <a:latin typeface="Arial"/>
                    <a:ea typeface="Arial"/>
                  </a:rPr>
                  <a:t>Результат</a:t>
                </a:r>
                <a:endParaRPr b="0" lang="ru-RU" sz="1400" spc="-1" strike="noStrike">
                  <a:latin typeface="Arial"/>
                </a:endParaRPr>
              </a:p>
            </p:txBody>
          </p:sp>
          <p:sp>
            <p:nvSpPr>
              <p:cNvPr id="168" name="CustomShape 13"/>
              <p:cNvSpPr/>
              <p:nvPr/>
            </p:nvSpPr>
            <p:spPr>
              <a:xfrm>
                <a:off x="6545880" y="1762560"/>
                <a:ext cx="346680" cy="5184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grpSp>
      </p:grpSp>
      <p:sp>
        <p:nvSpPr>
          <p:cNvPr id="169" name="CustomShape 14"/>
          <p:cNvSpPr/>
          <p:nvPr/>
        </p:nvSpPr>
        <p:spPr>
          <a:xfrm>
            <a:off x="394920" y="1621800"/>
            <a:ext cx="4819320" cy="2036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ru-RU" sz="1600" spc="-1" strike="noStrike" u="sng">
                <a:solidFill>
                  <a:srgbClr val="0563c1"/>
                </a:solidFill>
                <a:uFillTx/>
                <a:latin typeface="Arial"/>
                <a:ea typeface="Arial"/>
                <a:hlinkClick r:id="rId5"/>
              </a:rPr>
              <a:t>Основные виды операторов</a:t>
            </a:r>
            <a:r>
              <a:rPr b="1" lang="ru-RU" sz="1600" spc="-1" strike="noStrike">
                <a:solidFill>
                  <a:srgbClr val="000000"/>
                </a:solidFill>
                <a:latin typeface="Arial"/>
                <a:ea typeface="Arial"/>
              </a:rPr>
              <a:t>(</a:t>
            </a:r>
            <a:r>
              <a:rPr b="1" lang="ru-RU" sz="1600" spc="-1" strike="noStrike" u="sng">
                <a:solidFill>
                  <a:srgbClr val="0563c1"/>
                </a:solidFill>
                <a:uFillTx/>
                <a:latin typeface="Arial"/>
                <a:ea typeface="Arial"/>
                <a:hlinkClick r:id="rId6"/>
              </a:rPr>
              <a:t>подробней</a:t>
            </a:r>
            <a:r>
              <a:rPr b="1" lang="ru-RU" sz="1600" spc="-1" strike="noStrike">
                <a:solidFill>
                  <a:srgbClr val="000000"/>
                </a:solidFill>
                <a:latin typeface="Arial"/>
                <a:ea typeface="Arial"/>
              </a:rPr>
              <a:t>)</a:t>
            </a:r>
            <a:r>
              <a:rPr b="1" lang="en-US" sz="1600" spc="-1" strike="noStrike">
                <a:solidFill>
                  <a:srgbClr val="000000"/>
                </a:solidFill>
                <a:latin typeface="Arial"/>
                <a:ea typeface="Arial"/>
              </a:rPr>
              <a:t>:</a:t>
            </a:r>
            <a:endParaRPr b="0" lang="ru-RU" sz="1600" spc="-1" strike="noStrike">
              <a:latin typeface="Arial"/>
            </a:endParaRPr>
          </a:p>
          <a:p>
            <a:pPr>
              <a:lnSpc>
                <a:spcPct val="100000"/>
              </a:lnSpc>
            </a:pPr>
            <a:endParaRPr b="0" lang="ru-RU" sz="1600" spc="-1" strike="noStrike">
              <a:latin typeface="Arial"/>
            </a:endParaRPr>
          </a:p>
          <a:p>
            <a:pPr marL="343080" indent="-342360">
              <a:lnSpc>
                <a:spcPct val="100000"/>
              </a:lnSpc>
              <a:buClr>
                <a:srgbClr val="000000"/>
              </a:buClr>
              <a:buFont typeface="Arial"/>
              <a:buAutoNum type="arabicPeriod"/>
            </a:pPr>
            <a:r>
              <a:rPr b="0" lang="ru-RU" sz="1600" spc="-1" strike="noStrike">
                <a:solidFill>
                  <a:srgbClr val="000000"/>
                </a:solidFill>
                <a:latin typeface="Arial"/>
                <a:ea typeface="Arial"/>
              </a:rPr>
              <a:t>Арифметические</a:t>
            </a:r>
            <a:r>
              <a:rPr b="0" lang="en-US" sz="1600" spc="-1" strike="noStrike">
                <a:solidFill>
                  <a:srgbClr val="000000"/>
                </a:solidFill>
                <a:latin typeface="Arial"/>
                <a:ea typeface="Arial"/>
              </a:rPr>
              <a:t> (+, ++, -, --, /, *, %, **)</a:t>
            </a:r>
            <a:endParaRPr b="0" lang="ru-RU" sz="1600" spc="-1" strike="noStrike">
              <a:latin typeface="Arial"/>
            </a:endParaRPr>
          </a:p>
          <a:p>
            <a:pPr marL="343080" indent="-342360">
              <a:lnSpc>
                <a:spcPct val="100000"/>
              </a:lnSpc>
              <a:buClr>
                <a:srgbClr val="000000"/>
              </a:buClr>
              <a:buFont typeface="Arial"/>
              <a:buAutoNum type="arabicPeriod"/>
            </a:pPr>
            <a:r>
              <a:rPr b="0" lang="ru-RU" sz="1600" spc="-1" strike="noStrike">
                <a:solidFill>
                  <a:srgbClr val="000000"/>
                </a:solidFill>
                <a:latin typeface="Arial"/>
                <a:ea typeface="Arial"/>
              </a:rPr>
              <a:t>Унарные (</a:t>
            </a:r>
            <a:r>
              <a:rPr b="0" lang="en-US" sz="1600" spc="-1" strike="noStrike" u="sng">
                <a:solidFill>
                  <a:srgbClr val="0563c1"/>
                </a:solidFill>
                <a:uFillTx/>
                <a:latin typeface="Arial"/>
                <a:ea typeface="Arial"/>
                <a:hlinkClick r:id="rId7"/>
              </a:rPr>
              <a:t>delete</a:t>
            </a:r>
            <a:r>
              <a:rPr b="0" lang="en-US" sz="1600" spc="-1" strike="noStrike">
                <a:solidFill>
                  <a:srgbClr val="000000"/>
                </a:solidFill>
                <a:latin typeface="Arial"/>
                <a:ea typeface="Arial"/>
              </a:rPr>
              <a:t>, </a:t>
            </a:r>
            <a:r>
              <a:rPr b="0" lang="en-US" sz="1600" spc="-1" strike="noStrike" u="sng">
                <a:solidFill>
                  <a:srgbClr val="0563c1"/>
                </a:solidFill>
                <a:uFillTx/>
                <a:latin typeface="Arial"/>
                <a:ea typeface="Arial"/>
                <a:hlinkClick r:id="rId8"/>
              </a:rPr>
              <a:t>typeof</a:t>
            </a:r>
            <a:r>
              <a:rPr b="0" lang="en-US" sz="1600" spc="-1" strike="noStrike">
                <a:solidFill>
                  <a:srgbClr val="000000"/>
                </a:solidFill>
                <a:latin typeface="Arial"/>
                <a:ea typeface="Arial"/>
              </a:rPr>
              <a:t>, +, -, !</a:t>
            </a:r>
            <a:r>
              <a:rPr b="0" lang="ru-RU" sz="1600" spc="-1" strike="noStrike">
                <a:solidFill>
                  <a:srgbClr val="000000"/>
                </a:solidFill>
                <a:latin typeface="Arial"/>
                <a:ea typeface="Arial"/>
              </a:rPr>
              <a:t>)</a:t>
            </a:r>
            <a:endParaRPr b="0" lang="ru-RU" sz="1600" spc="-1" strike="noStrike">
              <a:latin typeface="Arial"/>
            </a:endParaRPr>
          </a:p>
          <a:p>
            <a:pPr marL="343080" indent="-342360">
              <a:lnSpc>
                <a:spcPct val="100000"/>
              </a:lnSpc>
              <a:buClr>
                <a:srgbClr val="000000"/>
              </a:buClr>
              <a:buFont typeface="Arial"/>
              <a:buAutoNum type="arabicPeriod"/>
            </a:pPr>
            <a:r>
              <a:rPr b="0" lang="ru-RU" sz="1600" spc="-1" strike="noStrike">
                <a:solidFill>
                  <a:srgbClr val="000000"/>
                </a:solidFill>
                <a:latin typeface="Arial"/>
                <a:ea typeface="Arial"/>
              </a:rPr>
              <a:t>Реляционные </a:t>
            </a:r>
            <a:r>
              <a:rPr b="0" lang="en-US" sz="1600" spc="-1" strike="noStrike">
                <a:solidFill>
                  <a:srgbClr val="000000"/>
                </a:solidFill>
                <a:latin typeface="Arial"/>
                <a:ea typeface="Arial"/>
              </a:rPr>
              <a:t>(&lt;, &lt;=, &gt;, &gt;=, </a:t>
            </a:r>
            <a:r>
              <a:rPr b="0" lang="en-US" sz="1600" spc="-1" strike="noStrike" u="sng">
                <a:solidFill>
                  <a:srgbClr val="0563c1"/>
                </a:solidFill>
                <a:uFillTx/>
                <a:latin typeface="Arial"/>
                <a:ea typeface="Arial"/>
                <a:hlinkClick r:id="rId9"/>
              </a:rPr>
              <a:t>instanceof</a:t>
            </a:r>
            <a:r>
              <a:rPr b="0" lang="en-US" sz="1600" spc="-1" strike="noStrike">
                <a:solidFill>
                  <a:srgbClr val="000000"/>
                </a:solidFill>
                <a:latin typeface="Arial"/>
                <a:ea typeface="Arial"/>
              </a:rPr>
              <a:t>, </a:t>
            </a:r>
            <a:r>
              <a:rPr b="0" lang="en-US" sz="1600" spc="-1" strike="noStrike" u="sng">
                <a:solidFill>
                  <a:srgbClr val="0563c1"/>
                </a:solidFill>
                <a:uFillTx/>
                <a:latin typeface="Arial"/>
                <a:ea typeface="Arial"/>
                <a:hlinkClick r:id="rId10"/>
              </a:rPr>
              <a:t>in</a:t>
            </a:r>
            <a:r>
              <a:rPr b="0" lang="en-US" sz="1600" spc="-1" strike="noStrike">
                <a:solidFill>
                  <a:srgbClr val="000000"/>
                </a:solidFill>
                <a:latin typeface="Arial"/>
                <a:ea typeface="Arial"/>
              </a:rPr>
              <a:t>)</a:t>
            </a:r>
            <a:endParaRPr b="0" lang="ru-RU" sz="1600" spc="-1" strike="noStrike">
              <a:latin typeface="Arial"/>
            </a:endParaRPr>
          </a:p>
          <a:p>
            <a:pPr marL="343080" indent="-342360">
              <a:lnSpc>
                <a:spcPct val="100000"/>
              </a:lnSpc>
              <a:buClr>
                <a:srgbClr val="000000"/>
              </a:buClr>
              <a:buFont typeface="Arial"/>
              <a:buAutoNum type="arabicPeriod"/>
            </a:pPr>
            <a:r>
              <a:rPr b="0" lang="ru-RU" sz="1600" spc="-1" strike="noStrike">
                <a:solidFill>
                  <a:srgbClr val="000000"/>
                </a:solidFill>
                <a:latin typeface="Arial"/>
                <a:ea typeface="Arial"/>
              </a:rPr>
              <a:t>Равенства (==,</a:t>
            </a:r>
            <a:r>
              <a:rPr b="0" lang="en-US" sz="1600" spc="-1" strike="noStrike">
                <a:solidFill>
                  <a:srgbClr val="000000"/>
                </a:solidFill>
                <a:latin typeface="Arial"/>
                <a:ea typeface="Arial"/>
              </a:rPr>
              <a:t> !=, ===, !==</a:t>
            </a:r>
            <a:r>
              <a:rPr b="0" lang="ru-RU" sz="1600" spc="-1" strike="noStrike">
                <a:solidFill>
                  <a:srgbClr val="000000"/>
                </a:solidFill>
                <a:latin typeface="Arial"/>
                <a:ea typeface="Arial"/>
              </a:rPr>
              <a:t>)</a:t>
            </a:r>
            <a:endParaRPr b="0" lang="ru-RU" sz="1600" spc="-1" strike="noStrike">
              <a:latin typeface="Arial"/>
            </a:endParaRPr>
          </a:p>
          <a:p>
            <a:pPr marL="343080" indent="-342360">
              <a:lnSpc>
                <a:spcPct val="100000"/>
              </a:lnSpc>
              <a:buClr>
                <a:srgbClr val="000000"/>
              </a:buClr>
              <a:buFont typeface="Arial"/>
              <a:buAutoNum type="arabicPeriod"/>
            </a:pPr>
            <a:r>
              <a:rPr b="0" lang="ru-RU" sz="1600" spc="-1" strike="noStrike" u="sng">
                <a:solidFill>
                  <a:srgbClr val="0563c1"/>
                </a:solidFill>
                <a:uFillTx/>
                <a:latin typeface="Arial"/>
                <a:ea typeface="Arial"/>
                <a:hlinkClick r:id="rId11"/>
              </a:rPr>
              <a:t>Логические</a:t>
            </a:r>
            <a:r>
              <a:rPr b="0" lang="ru-RU" sz="1600" spc="-1" strike="noStrike">
                <a:solidFill>
                  <a:srgbClr val="000000"/>
                </a:solidFill>
                <a:latin typeface="Arial"/>
                <a:ea typeface="Arial"/>
              </a:rPr>
              <a:t> (</a:t>
            </a:r>
            <a:r>
              <a:rPr b="0" lang="en-US" sz="1600" spc="-1" strike="noStrike">
                <a:solidFill>
                  <a:srgbClr val="000000"/>
                </a:solidFill>
                <a:latin typeface="Arial"/>
                <a:ea typeface="Arial"/>
              </a:rPr>
              <a:t>&amp;&amp;, ||, </a:t>
            </a:r>
            <a:r>
              <a:rPr b="0" lang="en-US" sz="1600" spc="-1" strike="noStrike" u="sng">
                <a:solidFill>
                  <a:srgbClr val="0563c1"/>
                </a:solidFill>
                <a:uFillTx/>
                <a:latin typeface="Arial"/>
                <a:ea typeface="Arial"/>
                <a:hlinkClick r:id="rId12"/>
              </a:rPr>
              <a:t>??</a:t>
            </a:r>
            <a:r>
              <a:rPr b="0" lang="ru-RU" sz="1600" spc="-1" strike="noStrike">
                <a:solidFill>
                  <a:srgbClr val="000000"/>
                </a:solidFill>
                <a:latin typeface="Arial"/>
                <a:ea typeface="Arial"/>
              </a:rPr>
              <a:t>)</a:t>
            </a:r>
            <a:endParaRPr b="0" lang="ru-RU" sz="1600" spc="-1" strike="noStrike">
              <a:latin typeface="Arial"/>
            </a:endParaRPr>
          </a:p>
          <a:p>
            <a:pPr marL="343080" indent="-342360">
              <a:lnSpc>
                <a:spcPct val="100000"/>
              </a:lnSpc>
              <a:buClr>
                <a:srgbClr val="000000"/>
              </a:buClr>
              <a:buFont typeface="Arial"/>
              <a:buAutoNum type="arabicPeriod"/>
            </a:pPr>
            <a:r>
              <a:rPr b="0" lang="ru-RU" sz="1600" spc="-1" strike="noStrike">
                <a:solidFill>
                  <a:srgbClr val="000000"/>
                </a:solidFill>
                <a:latin typeface="Arial"/>
                <a:ea typeface="Arial"/>
              </a:rPr>
              <a:t>Присваивания (</a:t>
            </a:r>
            <a:r>
              <a:rPr b="0" lang="en-US" sz="1600" spc="-1" strike="noStrike">
                <a:solidFill>
                  <a:srgbClr val="000000"/>
                </a:solidFill>
                <a:latin typeface="Arial"/>
                <a:ea typeface="Arial"/>
              </a:rPr>
              <a:t>=, +=, -=, %= …</a:t>
            </a:r>
            <a:r>
              <a:rPr b="0" lang="ru-RU" sz="1600" spc="-1" strike="noStrike">
                <a:solidFill>
                  <a:srgbClr val="000000"/>
                </a:solidFill>
                <a:latin typeface="Arial"/>
                <a:ea typeface="Arial"/>
              </a:rPr>
              <a:t>)</a:t>
            </a:r>
            <a:endParaRPr b="0" lang="ru-RU" sz="1600" spc="-1" strike="noStrike">
              <a:latin typeface="Arial"/>
            </a:endParaRPr>
          </a:p>
        </p:txBody>
      </p:sp>
      <p:sp>
        <p:nvSpPr>
          <p:cNvPr id="170" name="CustomShape 15"/>
          <p:cNvSpPr/>
          <p:nvPr/>
        </p:nvSpPr>
        <p:spPr>
          <a:xfrm>
            <a:off x="1538640" y="4191840"/>
            <a:ext cx="3610440" cy="2036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ru-RU" sz="1600" spc="-1" strike="noStrike">
                <a:solidFill>
                  <a:srgbClr val="000000"/>
                </a:solidFill>
                <a:latin typeface="Arial"/>
                <a:ea typeface="Arial"/>
              </a:rPr>
              <a:t>Менее заметные</a:t>
            </a:r>
            <a:endParaRPr b="0" lang="ru-RU" sz="1600" spc="-1" strike="noStrike">
              <a:latin typeface="Arial"/>
            </a:endParaRPr>
          </a:p>
          <a:p>
            <a:pPr algn="ctr">
              <a:lnSpc>
                <a:spcPct val="100000"/>
              </a:lnSpc>
            </a:pPr>
            <a:r>
              <a:rPr b="0" lang="ru-RU" sz="1600" spc="-1" strike="noStrike">
                <a:solidFill>
                  <a:srgbClr val="000000"/>
                </a:solidFill>
                <a:latin typeface="Arial"/>
                <a:ea typeface="Arial"/>
              </a:rPr>
              <a:t> </a:t>
            </a:r>
            <a:r>
              <a:rPr b="0" lang="ru-RU" sz="1600" spc="-1" strike="noStrike">
                <a:solidFill>
                  <a:srgbClr val="c00000"/>
                </a:solidFill>
                <a:latin typeface="Arial"/>
                <a:ea typeface="Arial"/>
              </a:rPr>
              <a:t>НО</a:t>
            </a:r>
            <a:endParaRPr b="0" lang="ru-RU" sz="1600" spc="-1" strike="noStrike">
              <a:latin typeface="Arial"/>
            </a:endParaRPr>
          </a:p>
          <a:p>
            <a:pPr algn="ctr">
              <a:lnSpc>
                <a:spcPct val="100000"/>
              </a:lnSpc>
            </a:pPr>
            <a:r>
              <a:rPr b="0" lang="ru-RU" sz="1600" spc="-1" strike="noStrike">
                <a:solidFill>
                  <a:srgbClr val="000000"/>
                </a:solidFill>
                <a:latin typeface="Arial"/>
                <a:ea typeface="Arial"/>
              </a:rPr>
              <a:t> </a:t>
            </a:r>
            <a:r>
              <a:rPr b="0" lang="ru-RU" sz="1600" spc="-1" strike="noStrike">
                <a:solidFill>
                  <a:srgbClr val="000000"/>
                </a:solidFill>
                <a:latin typeface="Arial"/>
                <a:ea typeface="Arial"/>
              </a:rPr>
              <a:t>часто используемые</a:t>
            </a:r>
            <a:r>
              <a:rPr b="0" lang="en-US" sz="1600" spc="-1" strike="noStrike">
                <a:solidFill>
                  <a:srgbClr val="000000"/>
                </a:solidFill>
                <a:latin typeface="Arial"/>
                <a:ea typeface="Arial"/>
              </a:rPr>
              <a:t>:</a:t>
            </a:r>
            <a:endParaRPr b="0" lang="ru-RU" sz="1600" spc="-1" strike="noStrike">
              <a:latin typeface="Arial"/>
            </a:endParaRPr>
          </a:p>
          <a:p>
            <a:pPr>
              <a:lnSpc>
                <a:spcPct val="100000"/>
              </a:lnSpc>
            </a:pPr>
            <a:endParaRPr b="0" lang="ru-RU" sz="1600" spc="-1" strike="noStrike">
              <a:latin typeface="Arial"/>
            </a:endParaRPr>
          </a:p>
          <a:p>
            <a:pPr marL="228600" indent="-227880">
              <a:lnSpc>
                <a:spcPct val="100000"/>
              </a:lnSpc>
              <a:buClr>
                <a:srgbClr val="000000"/>
              </a:buClr>
              <a:buFont typeface="Arial"/>
              <a:buAutoNum type="arabicPeriod"/>
            </a:pPr>
            <a:r>
              <a:rPr b="0" lang="ru-RU" sz="1600" spc="-1" strike="noStrike">
                <a:solidFill>
                  <a:srgbClr val="000000"/>
                </a:solidFill>
                <a:latin typeface="Arial"/>
                <a:ea typeface="Arial"/>
              </a:rPr>
              <a:t>Оператор вызова «()»</a:t>
            </a:r>
            <a:endParaRPr b="0" lang="ru-RU" sz="1600" spc="-1" strike="noStrike">
              <a:latin typeface="Arial"/>
            </a:endParaRPr>
          </a:p>
          <a:p>
            <a:pPr marL="228600" indent="-227880">
              <a:lnSpc>
                <a:spcPct val="100000"/>
              </a:lnSpc>
              <a:buClr>
                <a:srgbClr val="000000"/>
              </a:buClr>
              <a:buFont typeface="Arial"/>
              <a:buAutoNum type="arabicPeriod"/>
            </a:pPr>
            <a:r>
              <a:rPr b="0" lang="ru-RU" sz="1600" spc="-1" strike="noStrike" u="sng">
                <a:solidFill>
                  <a:srgbClr val="0563c1"/>
                </a:solidFill>
                <a:uFillTx/>
                <a:latin typeface="Arial"/>
                <a:ea typeface="Arial"/>
                <a:hlinkClick r:id="rId13"/>
              </a:rPr>
              <a:t>Операторы доступа</a:t>
            </a:r>
            <a:r>
              <a:rPr b="0" lang="ru-RU" sz="1600" spc="-1" strike="noStrike">
                <a:solidFill>
                  <a:srgbClr val="000000"/>
                </a:solidFill>
                <a:latin typeface="Arial"/>
                <a:ea typeface="Arial"/>
              </a:rPr>
              <a:t> «.» и «</a:t>
            </a:r>
            <a:r>
              <a:rPr b="0" lang="en-US" sz="1600" spc="-1" strike="noStrike">
                <a:solidFill>
                  <a:srgbClr val="000000"/>
                </a:solidFill>
                <a:latin typeface="Arial"/>
                <a:ea typeface="Arial"/>
              </a:rPr>
              <a:t>[ ]</a:t>
            </a:r>
            <a:r>
              <a:rPr b="0" lang="ru-RU" sz="1600" spc="-1" strike="noStrike">
                <a:solidFill>
                  <a:srgbClr val="000000"/>
                </a:solidFill>
                <a:latin typeface="Arial"/>
                <a:ea typeface="Arial"/>
              </a:rPr>
              <a:t>»</a:t>
            </a:r>
            <a:endParaRPr b="0" lang="ru-RU" sz="1600" spc="-1" strike="noStrike">
              <a:latin typeface="Arial"/>
            </a:endParaRPr>
          </a:p>
          <a:p>
            <a:pPr marL="228600" indent="-227880">
              <a:lnSpc>
                <a:spcPct val="100000"/>
              </a:lnSpc>
              <a:buClr>
                <a:srgbClr val="000000"/>
              </a:buClr>
              <a:buFont typeface="Arial"/>
              <a:buAutoNum type="arabicPeriod"/>
            </a:pPr>
            <a:r>
              <a:rPr b="0" lang="ru-RU" sz="1600" spc="-1" strike="noStrike" u="sng">
                <a:solidFill>
                  <a:srgbClr val="0563c1"/>
                </a:solidFill>
                <a:uFillTx/>
                <a:latin typeface="Arial"/>
                <a:ea typeface="Arial"/>
                <a:hlinkClick r:id="rId14"/>
              </a:rPr>
              <a:t>Оператор Запятая</a:t>
            </a:r>
            <a:r>
              <a:rPr b="0" lang="ru-RU" sz="1600" spc="-1" strike="noStrike">
                <a:solidFill>
                  <a:srgbClr val="000000"/>
                </a:solidFill>
                <a:latin typeface="Arial"/>
                <a:ea typeface="Arial"/>
              </a:rPr>
              <a:t> «,»</a:t>
            </a:r>
            <a:endParaRPr b="0" lang="ru-RU" sz="1600" spc="-1" strike="noStrike">
              <a:latin typeface="Arial"/>
            </a:endParaRPr>
          </a:p>
          <a:p>
            <a:pPr marL="228600" indent="-227880">
              <a:lnSpc>
                <a:spcPct val="100000"/>
              </a:lnSpc>
              <a:buClr>
                <a:srgbClr val="000000"/>
              </a:buClr>
              <a:buFont typeface="Arial"/>
              <a:buAutoNum type="arabicPeriod"/>
            </a:pPr>
            <a:r>
              <a:rPr b="0" lang="ru-RU" sz="1600" spc="-1" strike="noStrike" u="sng">
                <a:solidFill>
                  <a:srgbClr val="0563c1"/>
                </a:solidFill>
                <a:uFillTx/>
                <a:latin typeface="Arial"/>
                <a:ea typeface="Arial"/>
                <a:hlinkClick r:id="rId15"/>
              </a:rPr>
              <a:t>Оператор </a:t>
            </a:r>
            <a:r>
              <a:rPr b="0" lang="en-US" sz="1600" spc="-1" strike="noStrike" u="sng">
                <a:solidFill>
                  <a:srgbClr val="0563c1"/>
                </a:solidFill>
                <a:uFillTx/>
                <a:latin typeface="Arial"/>
                <a:ea typeface="Arial"/>
                <a:hlinkClick r:id="rId16"/>
              </a:rPr>
              <a:t>New</a:t>
            </a:r>
            <a:r>
              <a:rPr b="0" lang="en-US" sz="1600" spc="-1" strike="noStrike">
                <a:solidFill>
                  <a:srgbClr val="000000"/>
                </a:solidFill>
                <a:latin typeface="Arial"/>
                <a:ea typeface="Arial"/>
              </a:rPr>
              <a:t> </a:t>
            </a:r>
            <a:r>
              <a:rPr b="0" lang="ru-RU" sz="1600" spc="-1" strike="noStrike">
                <a:solidFill>
                  <a:srgbClr val="000000"/>
                </a:solidFill>
                <a:latin typeface="Arial"/>
                <a:ea typeface="Arial"/>
              </a:rPr>
              <a:t>«</a:t>
            </a:r>
            <a:r>
              <a:rPr b="0" lang="en-US" sz="1600" spc="-1" strike="noStrike">
                <a:solidFill>
                  <a:srgbClr val="000000"/>
                </a:solidFill>
                <a:latin typeface="Arial"/>
                <a:ea typeface="Arial"/>
              </a:rPr>
              <a:t>new Car</a:t>
            </a:r>
            <a:r>
              <a:rPr b="0" lang="ru-RU" sz="1600" spc="-1" strike="noStrike">
                <a:solidFill>
                  <a:srgbClr val="000000"/>
                </a:solidFill>
                <a:latin typeface="Arial"/>
                <a:ea typeface="Arial"/>
              </a:rPr>
              <a:t>()»</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523080" y="538560"/>
            <a:ext cx="5572080" cy="712440"/>
          </a:xfrm>
          <a:prstGeom prst="rect">
            <a:avLst/>
          </a:prstGeom>
          <a:noFill/>
          <a:ln>
            <a:noFill/>
          </a:ln>
        </p:spPr>
        <p:style>
          <a:lnRef idx="0"/>
          <a:fillRef idx="0"/>
          <a:effectRef idx="0"/>
          <a:fontRef idx="minor"/>
        </p:style>
        <p:txBody>
          <a:bodyPr lIns="90000" rIns="90000" tIns="91440" bIns="91440" anchor="ctr">
            <a:noAutofit/>
          </a:bodyPr>
          <a:p>
            <a:pPr>
              <a:lnSpc>
                <a:spcPct val="90000"/>
              </a:lnSpc>
              <a:tabLst>
                <a:tab algn="l" pos="0"/>
              </a:tabLst>
            </a:pPr>
            <a:r>
              <a:rPr b="1" lang="ru-RU" sz="4000" spc="-1" strike="noStrike">
                <a:solidFill>
                  <a:srgbClr val="5a558d"/>
                </a:solidFill>
                <a:latin typeface="Arial"/>
                <a:ea typeface="Playfair Display"/>
              </a:rPr>
              <a:t>Условное ветвление</a:t>
            </a:r>
            <a:endParaRPr b="0" lang="ru-RU" sz="4000" spc="-1" strike="noStrike">
              <a:latin typeface="Arial"/>
            </a:endParaRPr>
          </a:p>
        </p:txBody>
      </p:sp>
      <p:pic>
        <p:nvPicPr>
          <p:cNvPr id="172" name="Google Shape;222;p14" descr="C:\Users\gelya\OneDrive\Рабочий стол\A_web_teacher_impact-01.png"/>
          <p:cNvPicPr/>
          <p:nvPr/>
        </p:nvPicPr>
        <p:blipFill>
          <a:blip r:embed="rId1"/>
          <a:stretch/>
        </p:blipFill>
        <p:spPr>
          <a:xfrm>
            <a:off x="7354440" y="1053720"/>
            <a:ext cx="4861440" cy="5830920"/>
          </a:xfrm>
          <a:prstGeom prst="rect">
            <a:avLst/>
          </a:prstGeom>
          <a:ln>
            <a:noFill/>
          </a:ln>
        </p:spPr>
      </p:pic>
      <p:pic>
        <p:nvPicPr>
          <p:cNvPr id="173" name="Рисунок 2" descr=""/>
          <p:cNvPicPr/>
          <p:nvPr/>
        </p:nvPicPr>
        <p:blipFill>
          <a:blip r:embed="rId2"/>
          <a:stretch/>
        </p:blipFill>
        <p:spPr>
          <a:xfrm>
            <a:off x="761760" y="2439000"/>
            <a:ext cx="5797080" cy="3060720"/>
          </a:xfrm>
          <a:prstGeom prst="rect">
            <a:avLst/>
          </a:prstGeom>
          <a:ln>
            <a:noFill/>
          </a:ln>
        </p:spPr>
      </p:pic>
      <p:sp>
        <p:nvSpPr>
          <p:cNvPr id="174" name="CustomShape 2"/>
          <p:cNvSpPr/>
          <p:nvPr/>
        </p:nvSpPr>
        <p:spPr>
          <a:xfrm>
            <a:off x="2730600" y="1911600"/>
            <a:ext cx="1859760" cy="394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u="sng">
                <a:solidFill>
                  <a:srgbClr val="0563c1"/>
                </a:solidFill>
                <a:uFillTx/>
                <a:latin typeface="Arial"/>
                <a:ea typeface="Arial"/>
                <a:hlinkClick r:id="rId3"/>
              </a:rPr>
              <a:t>?</a:t>
            </a:r>
            <a:r>
              <a:rPr b="0" lang="ru-RU" sz="2000" spc="-1" strike="noStrike">
                <a:solidFill>
                  <a:srgbClr val="595959"/>
                </a:solidFill>
                <a:latin typeface="Arial"/>
                <a:ea typeface="Arial"/>
              </a:rPr>
              <a:t>, </a:t>
            </a:r>
            <a:r>
              <a:rPr b="0" lang="en-US" sz="2000" spc="-1" strike="noStrike">
                <a:solidFill>
                  <a:srgbClr val="595959"/>
                </a:solidFill>
                <a:latin typeface="Arial"/>
                <a:ea typeface="Arial"/>
              </a:rPr>
              <a:t> </a:t>
            </a:r>
            <a:r>
              <a:rPr b="0" lang="en-US" sz="2000" spc="-1" strike="noStrike" u="sng">
                <a:solidFill>
                  <a:srgbClr val="0563c1"/>
                </a:solidFill>
                <a:uFillTx/>
                <a:latin typeface="Arial"/>
                <a:ea typeface="Arial"/>
                <a:hlinkClick r:id="rId4"/>
              </a:rPr>
              <a:t>if</a:t>
            </a:r>
            <a:r>
              <a:rPr b="0" lang="ru-RU" sz="2000" spc="-1" strike="noStrike">
                <a:solidFill>
                  <a:srgbClr val="595959"/>
                </a:solidFill>
                <a:latin typeface="Arial"/>
                <a:ea typeface="Arial"/>
              </a:rPr>
              <a:t>, </a:t>
            </a:r>
            <a:r>
              <a:rPr b="0" lang="en-US" sz="2000" spc="-1" strike="noStrike" u="sng">
                <a:solidFill>
                  <a:srgbClr val="0563c1"/>
                </a:solidFill>
                <a:uFillTx/>
                <a:latin typeface="Arial"/>
                <a:ea typeface="Arial"/>
                <a:hlinkClick r:id="rId5"/>
              </a:rPr>
              <a:t>switch</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Google Shape;328;p26" descr=""/>
          <p:cNvPicPr/>
          <p:nvPr/>
        </p:nvPicPr>
        <p:blipFill>
          <a:blip r:embed="rId1"/>
          <a:srcRect l="3908" t="17038" r="9075" b="25632"/>
          <a:stretch/>
        </p:blipFill>
        <p:spPr>
          <a:xfrm>
            <a:off x="0" y="0"/>
            <a:ext cx="12191400" cy="4601520"/>
          </a:xfrm>
          <a:prstGeom prst="rect">
            <a:avLst/>
          </a:prstGeom>
          <a:ln>
            <a:noFill/>
          </a:ln>
        </p:spPr>
      </p:pic>
      <p:sp>
        <p:nvSpPr>
          <p:cNvPr id="176" name="CustomShape 1"/>
          <p:cNvSpPr/>
          <p:nvPr/>
        </p:nvSpPr>
        <p:spPr>
          <a:xfrm>
            <a:off x="6939720" y="5393520"/>
            <a:ext cx="4125240" cy="547200"/>
          </a:xfrm>
          <a:prstGeom prst="rect">
            <a:avLst/>
          </a:prstGeom>
          <a:noFill/>
          <a:ln>
            <a:noFill/>
          </a:ln>
        </p:spPr>
        <p:style>
          <a:lnRef idx="0"/>
          <a:fillRef idx="0"/>
          <a:effectRef idx="0"/>
          <a:fontRef idx="minor"/>
        </p:style>
        <p:txBody>
          <a:bodyPr lIns="90000" rIns="90000" tIns="45000" bIns="45000">
            <a:spAutoFit/>
          </a:bodyPr>
          <a:p>
            <a:pPr algn="r">
              <a:lnSpc>
                <a:spcPct val="100000"/>
              </a:lnSpc>
              <a:tabLst>
                <a:tab algn="l" pos="0"/>
              </a:tabLst>
            </a:pPr>
            <a:r>
              <a:rPr b="0" lang="en-GB" sz="3000" spc="-1" strike="noStrike">
                <a:solidFill>
                  <a:srgbClr val="5a558d"/>
                </a:solidFill>
                <a:latin typeface="Arial"/>
                <a:ea typeface="Rubik"/>
              </a:rPr>
              <a:t>beetroot.academy</a:t>
            </a:r>
            <a:endParaRPr b="0" lang="ru-RU" sz="3000" spc="-1" strike="noStrike">
              <a:latin typeface="Arial"/>
            </a:endParaRPr>
          </a:p>
        </p:txBody>
      </p:sp>
      <p:sp>
        <p:nvSpPr>
          <p:cNvPr id="177" name="CustomShape 2"/>
          <p:cNvSpPr/>
          <p:nvPr/>
        </p:nvSpPr>
        <p:spPr>
          <a:xfrm>
            <a:off x="1219320" y="4998960"/>
            <a:ext cx="4876200" cy="10047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GB" sz="6000" spc="-1" strike="noStrike">
                <a:solidFill>
                  <a:srgbClr val="5a558d"/>
                </a:solidFill>
                <a:latin typeface="Arial"/>
                <a:ea typeface="Playfair Display"/>
              </a:rPr>
              <a:t>Дякую!</a:t>
            </a:r>
            <a:endParaRPr b="0" lang="ru-RU" sz="6000" spc="-1" strike="noStrike">
              <a:latin typeface="Arial"/>
            </a:endParaRPr>
          </a:p>
        </p:txBody>
      </p:sp>
      <p:pic>
        <p:nvPicPr>
          <p:cNvPr id="178" name="Google Shape;331;p26" descr=""/>
          <p:cNvPicPr/>
          <p:nvPr/>
        </p:nvPicPr>
        <p:blipFill>
          <a:blip r:embed="rId2"/>
          <a:stretch/>
        </p:blipFill>
        <p:spPr>
          <a:xfrm>
            <a:off x="7157160" y="5506920"/>
            <a:ext cx="325800" cy="3258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oogle Shape;316;p25" descr="C:\Users\gelya\OneDrive\Рабочий стол\A_web_contact-01.png"/>
          <p:cNvPicPr/>
          <p:nvPr/>
        </p:nvPicPr>
        <p:blipFill>
          <a:blip r:embed="rId1"/>
          <a:stretch/>
        </p:blipFill>
        <p:spPr>
          <a:xfrm>
            <a:off x="3386160" y="692640"/>
            <a:ext cx="5418720" cy="3410640"/>
          </a:xfrm>
          <a:prstGeom prst="rect">
            <a:avLst/>
          </a:prstGeom>
          <a:ln>
            <a:noFill/>
          </a:ln>
        </p:spPr>
      </p:pic>
      <p:pic>
        <p:nvPicPr>
          <p:cNvPr id="180" name="Google Shape;317;p25" descr="C:\Users\gelya\OneDrive\Рабочий стол\Phone.png"/>
          <p:cNvPicPr/>
          <p:nvPr/>
        </p:nvPicPr>
        <p:blipFill>
          <a:blip r:embed="rId2"/>
          <a:stretch/>
        </p:blipFill>
        <p:spPr>
          <a:xfrm>
            <a:off x="7083000" y="4605840"/>
            <a:ext cx="488520" cy="440280"/>
          </a:xfrm>
          <a:prstGeom prst="rect">
            <a:avLst/>
          </a:prstGeom>
          <a:ln>
            <a:noFill/>
          </a:ln>
        </p:spPr>
      </p:pic>
      <p:pic>
        <p:nvPicPr>
          <p:cNvPr id="181" name="Google Shape;318;p25" descr="C:\Users\gelya\OneDrive\Рабочий стол\Link.png"/>
          <p:cNvPicPr/>
          <p:nvPr/>
        </p:nvPicPr>
        <p:blipFill>
          <a:blip r:embed="rId3"/>
          <a:stretch/>
        </p:blipFill>
        <p:spPr>
          <a:xfrm>
            <a:off x="1451520" y="5706360"/>
            <a:ext cx="503280" cy="451080"/>
          </a:xfrm>
          <a:prstGeom prst="rect">
            <a:avLst/>
          </a:prstGeom>
          <a:ln>
            <a:noFill/>
          </a:ln>
        </p:spPr>
      </p:pic>
      <p:pic>
        <p:nvPicPr>
          <p:cNvPr id="182" name="Google Shape;319;p25" descr="C:\Users\gelya\OneDrive\Рабочий стол\linkedin2-01.png"/>
          <p:cNvPicPr/>
          <p:nvPr/>
        </p:nvPicPr>
        <p:blipFill>
          <a:blip r:embed="rId4"/>
          <a:stretch/>
        </p:blipFill>
        <p:spPr>
          <a:xfrm>
            <a:off x="7198920" y="5703120"/>
            <a:ext cx="256680" cy="256680"/>
          </a:xfrm>
          <a:prstGeom prst="rect">
            <a:avLst/>
          </a:prstGeom>
          <a:ln>
            <a:noFill/>
          </a:ln>
        </p:spPr>
      </p:pic>
      <p:pic>
        <p:nvPicPr>
          <p:cNvPr id="183" name="Google Shape;320;p25" descr="C:\Users\gelya\OneDrive\Рабочий стол\skype2-01.png"/>
          <p:cNvPicPr/>
          <p:nvPr/>
        </p:nvPicPr>
        <p:blipFill>
          <a:blip r:embed="rId5"/>
          <a:stretch/>
        </p:blipFill>
        <p:spPr>
          <a:xfrm>
            <a:off x="7171200" y="5188680"/>
            <a:ext cx="312120" cy="312120"/>
          </a:xfrm>
          <a:prstGeom prst="rect">
            <a:avLst/>
          </a:prstGeom>
          <a:ln>
            <a:noFill/>
          </a:ln>
        </p:spPr>
      </p:pic>
      <p:sp>
        <p:nvSpPr>
          <p:cNvPr id="184" name="CustomShape 1"/>
          <p:cNvSpPr/>
          <p:nvPr/>
        </p:nvSpPr>
        <p:spPr>
          <a:xfrm>
            <a:off x="7818480" y="4542120"/>
            <a:ext cx="3006720" cy="1598040"/>
          </a:xfrm>
          <a:prstGeom prst="rect">
            <a:avLst/>
          </a:prstGeom>
          <a:noFill/>
          <a:ln>
            <a:noFill/>
          </a:ln>
        </p:spPr>
        <p:style>
          <a:lnRef idx="0"/>
          <a:fillRef idx="0"/>
          <a:effectRef idx="0"/>
          <a:fontRef idx="minor"/>
        </p:style>
        <p:txBody>
          <a:bodyPr lIns="90000" rIns="90000" tIns="45000" bIns="45000">
            <a:spAutoFit/>
          </a:bodyPr>
          <a:p>
            <a:pPr>
              <a:lnSpc>
                <a:spcPct val="150000"/>
              </a:lnSpc>
              <a:tabLst>
                <a:tab algn="l" pos="0"/>
              </a:tabLst>
            </a:pPr>
            <a:r>
              <a:rPr b="0" lang="en-GB" sz="2200" spc="-1" strike="noStrike">
                <a:solidFill>
                  <a:srgbClr val="595959"/>
                </a:solidFill>
                <a:latin typeface="Arial"/>
                <a:ea typeface="Rubik"/>
              </a:rPr>
              <a:t>+38012345678</a:t>
            </a:r>
            <a:br/>
            <a:r>
              <a:rPr b="0" lang="en-GB" sz="2200" spc="-1" strike="noStrike">
                <a:solidFill>
                  <a:srgbClr val="595959"/>
                </a:solidFill>
                <a:latin typeface="Arial"/>
                <a:ea typeface="Rubik"/>
              </a:rPr>
              <a:t>andreas.flodstrom</a:t>
            </a:r>
            <a:endParaRPr b="0" lang="ru-RU" sz="2200" spc="-1" strike="noStrike">
              <a:latin typeface="Arial"/>
            </a:endParaRPr>
          </a:p>
          <a:p>
            <a:pPr>
              <a:lnSpc>
                <a:spcPct val="150000"/>
              </a:lnSpc>
              <a:tabLst>
                <a:tab algn="l" pos="0"/>
              </a:tabLst>
            </a:pPr>
            <a:r>
              <a:rPr b="0" lang="en-GB" sz="2200" spc="-1" strike="noStrike">
                <a:solidFill>
                  <a:srgbClr val="595959"/>
                </a:solidFill>
                <a:latin typeface="Arial"/>
                <a:ea typeface="Rubik"/>
              </a:rPr>
              <a:t>andreas-flodstrom</a:t>
            </a:r>
            <a:endParaRPr b="0" lang="ru-RU" sz="2200" spc="-1" strike="noStrike">
              <a:latin typeface="Arial"/>
            </a:endParaRPr>
          </a:p>
        </p:txBody>
      </p:sp>
      <p:sp>
        <p:nvSpPr>
          <p:cNvPr id="185" name="CustomShape 2"/>
          <p:cNvSpPr/>
          <p:nvPr/>
        </p:nvSpPr>
        <p:spPr>
          <a:xfrm>
            <a:off x="1559520" y="5706360"/>
            <a:ext cx="3964680" cy="547200"/>
          </a:xfrm>
          <a:prstGeom prst="rect">
            <a:avLst/>
          </a:prstGeom>
          <a:noFill/>
          <a:ln>
            <a:noFill/>
          </a:ln>
        </p:spPr>
        <p:style>
          <a:lnRef idx="0"/>
          <a:fillRef idx="0"/>
          <a:effectRef idx="0"/>
          <a:fontRef idx="minor"/>
        </p:style>
        <p:txBody>
          <a:bodyPr lIns="90000" rIns="90000" tIns="45000" bIns="45000">
            <a:spAutoFit/>
          </a:bodyPr>
          <a:p>
            <a:pPr algn="r">
              <a:lnSpc>
                <a:spcPct val="100000"/>
              </a:lnSpc>
              <a:tabLst>
                <a:tab algn="l" pos="0"/>
              </a:tabLst>
            </a:pPr>
            <a:r>
              <a:rPr b="0" lang="en-GB" sz="3000" spc="-1" strike="noStrike">
                <a:solidFill>
                  <a:srgbClr val="ff6d54"/>
                </a:solidFill>
                <a:latin typeface="Arial"/>
                <a:ea typeface="Rubik"/>
              </a:rPr>
              <a:t>beetroot.academy</a:t>
            </a:r>
            <a:endParaRPr b="0" lang="ru-RU" sz="3000" spc="-1" strike="noStrike">
              <a:latin typeface="Arial"/>
            </a:endParaRPr>
          </a:p>
        </p:txBody>
      </p:sp>
      <p:sp>
        <p:nvSpPr>
          <p:cNvPr id="186" name="CustomShape 3"/>
          <p:cNvSpPr/>
          <p:nvPr/>
        </p:nvSpPr>
        <p:spPr>
          <a:xfrm>
            <a:off x="2207520" y="4265640"/>
            <a:ext cx="4664520" cy="10047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GB" sz="3600" spc="-1" strike="noStrike">
                <a:solidFill>
                  <a:srgbClr val="ff6d54"/>
                </a:solidFill>
                <a:latin typeface="Arial"/>
                <a:ea typeface="Playfair Display"/>
              </a:rPr>
              <a:t>Your name</a:t>
            </a:r>
            <a:endParaRPr b="0" lang="ru-RU" sz="3600" spc="-1" strike="noStrike">
              <a:latin typeface="Arial"/>
            </a:endParaRPr>
          </a:p>
          <a:p>
            <a:pPr>
              <a:lnSpc>
                <a:spcPct val="100000"/>
              </a:lnSpc>
              <a:tabLst>
                <a:tab algn="l" pos="0"/>
              </a:tabLst>
            </a:pPr>
            <a:r>
              <a:rPr b="0" lang="en-GB" sz="2400" spc="-1" strike="noStrike">
                <a:solidFill>
                  <a:srgbClr val="595959"/>
                </a:solidFill>
                <a:latin typeface="Arial"/>
                <a:ea typeface="Rubik"/>
              </a:rPr>
              <a:t>Your position</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401</TotalTime>
  <Application>LibreOffice/6.4.7.2$Linux_X86_64 LibreOffice_project/40$Build-2</Application>
  <Words>1095</Words>
  <Paragraphs>199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dc:description/>
  <dc:language>ru-RU</dc:language>
  <cp:lastModifiedBy/>
  <dcterms:modified xsi:type="dcterms:W3CDTF">2021-11-05T10:35:02Z</dcterms:modified>
  <cp:revision>57</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0</vt:bool>
  </property>
  <property fmtid="{D5CDD505-2E9C-101B-9397-08002B2CF9AE}" pid="11" name="ShareDoc">
    <vt:bool>0</vt:bool>
  </property>
  <property fmtid="{D5CDD505-2E9C-101B-9397-08002B2CF9AE}" pid="12" name="Slides">
    <vt:i4>26</vt:i4>
  </property>
</Properties>
</file>